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7" r:id="rId2"/>
    <p:sldId id="258" r:id="rId3"/>
    <p:sldId id="260" r:id="rId4"/>
    <p:sldId id="261" r:id="rId5"/>
  </p:sldIdLst>
  <p:sldSz cx="9144000" cy="6858000" type="screen4x3"/>
  <p:notesSz cx="10234613" cy="710406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98" autoAdjust="0"/>
    <p:restoredTop sz="94660"/>
  </p:normalViewPr>
  <p:slideViewPr>
    <p:cSldViewPr snapToGrid="0" showGuides="1">
      <p:cViewPr varScale="1">
        <p:scale>
          <a:sx n="70" d="100"/>
          <a:sy n="70" d="100"/>
        </p:scale>
        <p:origin x="1554" y="54"/>
      </p:cViewPr>
      <p:guideLst>
        <p:guide orient="horz" pos="2137"/>
        <p:guide pos="2857"/>
      </p:guideLst>
    </p:cSldViewPr>
  </p:slideViewPr>
  <p:notesTextViewPr>
    <p:cViewPr>
      <p:scale>
        <a:sx n="1" d="1"/>
        <a:sy n="1" d="1"/>
      </p:scale>
      <p:origin x="0" y="0"/>
    </p:cViewPr>
  </p:notesTextViewPr>
  <p:notesViewPr>
    <p:cSldViewPr snapToGrid="0">
      <p:cViewPr varScale="1">
        <p:scale>
          <a:sx n="70" d="100"/>
          <a:sy n="70" d="100"/>
        </p:scale>
        <p:origin x="19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Arkusz_programu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Arkusz_programu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Arkusz_programu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GB" sz="1800" b="0" i="0" u="none" strike="noStrike" kern="1200" spc="0" baseline="0" noProof="0">
                <a:solidFill>
                  <a:schemeClr val="tx1"/>
                </a:solidFill>
                <a:latin typeface="+mn-lt"/>
                <a:ea typeface="+mn-ea"/>
                <a:cs typeface="+mn-cs"/>
              </a:defRPr>
            </a:pPr>
            <a:r>
              <a:rPr lang="en-GB" sz="1800" noProof="0" dirty="0" smtClean="0">
                <a:solidFill>
                  <a:schemeClr val="tx1"/>
                </a:solidFill>
              </a:rPr>
              <a:t>Graph title 1</a:t>
            </a:r>
            <a:endParaRPr lang="en-GB" sz="1800" noProof="0" dirty="0">
              <a:solidFill>
                <a:schemeClr val="tx1"/>
              </a:solidFill>
            </a:endParaRPr>
          </a:p>
        </c:rich>
      </c:tx>
      <c:layout>
        <c:manualLayout>
          <c:xMode val="edge"/>
          <c:yMode val="edge"/>
          <c:x val="0.36163504968383015"/>
          <c:y val="0"/>
        </c:manualLayout>
      </c:layout>
      <c:overlay val="0"/>
      <c:spPr>
        <a:noFill/>
        <a:ln>
          <a:noFill/>
        </a:ln>
        <a:effectLst/>
      </c:spPr>
      <c:txPr>
        <a:bodyPr rot="0" spcFirstLastPara="1" vertOverflow="ellipsis" vert="horz" wrap="square" anchor="ctr" anchorCtr="1"/>
        <a:lstStyle/>
        <a:p>
          <a:pPr>
            <a:defRPr lang="en-GB" sz="1800" b="0" i="0" u="none" strike="noStrike" kern="1200" spc="0" baseline="0" noProof="0">
              <a:solidFill>
                <a:schemeClr val="tx1"/>
              </a:solidFill>
              <a:latin typeface="+mn-lt"/>
              <a:ea typeface="+mn-ea"/>
              <a:cs typeface="+mn-cs"/>
            </a:defRPr>
          </a:pPr>
          <a:endParaRPr lang="pl-PL"/>
        </a:p>
      </c:txPr>
    </c:title>
    <c:autoTitleDeleted val="0"/>
    <c:plotArea>
      <c:layout>
        <c:manualLayout>
          <c:layoutTarget val="inner"/>
          <c:xMode val="edge"/>
          <c:yMode val="edge"/>
          <c:x val="7.6243902439024389E-2"/>
          <c:y val="0.13292904953145918"/>
          <c:w val="0.89220686540198735"/>
          <c:h val="0.60611914323962512"/>
        </c:manualLayout>
      </c:layout>
      <c:barChart>
        <c:barDir val="col"/>
        <c:grouping val="clustered"/>
        <c:varyColors val="0"/>
        <c:ser>
          <c:idx val="0"/>
          <c:order val="0"/>
          <c:tx>
            <c:strRef>
              <c:f>Arkusz1!$B$1</c:f>
              <c:strCache>
                <c:ptCount val="1"/>
                <c:pt idx="0">
                  <c:v>Series 1</c:v>
                </c:pt>
              </c:strCache>
            </c:strRef>
          </c:tx>
          <c:spPr>
            <a:solidFill>
              <a:schemeClr val="accent1"/>
            </a:solidFill>
            <a:ln>
              <a:noFill/>
            </a:ln>
            <a:effectLst/>
          </c:spPr>
          <c:invertIfNegative val="0"/>
          <c:cat>
            <c:strRef>
              <c:f>Arkusz1!$A$2:$A$5</c:f>
              <c:strCache>
                <c:ptCount val="4"/>
                <c:pt idx="0">
                  <c:v>Category 1</c:v>
                </c:pt>
                <c:pt idx="1">
                  <c:v>Category 2</c:v>
                </c:pt>
                <c:pt idx="2">
                  <c:v>Category 3</c:v>
                </c:pt>
                <c:pt idx="3">
                  <c:v>Category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2A5-4422-B1AB-5AA6249A70AE}"/>
            </c:ext>
          </c:extLst>
        </c:ser>
        <c:ser>
          <c:idx val="1"/>
          <c:order val="1"/>
          <c:tx>
            <c:strRef>
              <c:f>Arkusz1!$C$1</c:f>
              <c:strCache>
                <c:ptCount val="1"/>
                <c:pt idx="0">
                  <c:v>Series 2</c:v>
                </c:pt>
              </c:strCache>
            </c:strRef>
          </c:tx>
          <c:spPr>
            <a:solidFill>
              <a:schemeClr val="accent2"/>
            </a:solidFill>
            <a:ln>
              <a:noFill/>
            </a:ln>
            <a:effectLst/>
          </c:spPr>
          <c:invertIfNegative val="0"/>
          <c:cat>
            <c:strRef>
              <c:f>Arkusz1!$A$2:$A$5</c:f>
              <c:strCache>
                <c:ptCount val="4"/>
                <c:pt idx="0">
                  <c:v>Category 1</c:v>
                </c:pt>
                <c:pt idx="1">
                  <c:v>Category 2</c:v>
                </c:pt>
                <c:pt idx="2">
                  <c:v>Category 3</c:v>
                </c:pt>
                <c:pt idx="3">
                  <c:v>Category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2A5-4422-B1AB-5AA6249A70AE}"/>
            </c:ext>
          </c:extLst>
        </c:ser>
        <c:ser>
          <c:idx val="2"/>
          <c:order val="2"/>
          <c:tx>
            <c:strRef>
              <c:f>Arkusz1!$D$1</c:f>
              <c:strCache>
                <c:ptCount val="1"/>
                <c:pt idx="0">
                  <c:v>Series 3</c:v>
                </c:pt>
              </c:strCache>
            </c:strRef>
          </c:tx>
          <c:spPr>
            <a:solidFill>
              <a:schemeClr val="accent3"/>
            </a:solidFill>
            <a:ln>
              <a:noFill/>
            </a:ln>
            <a:effectLst/>
          </c:spPr>
          <c:invertIfNegative val="0"/>
          <c:cat>
            <c:strRef>
              <c:f>Arkusz1!$A$2:$A$5</c:f>
              <c:strCache>
                <c:ptCount val="4"/>
                <c:pt idx="0">
                  <c:v>Category 1</c:v>
                </c:pt>
                <c:pt idx="1">
                  <c:v>Category 2</c:v>
                </c:pt>
                <c:pt idx="2">
                  <c:v>Category 3</c:v>
                </c:pt>
                <c:pt idx="3">
                  <c:v>Category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2A5-4422-B1AB-5AA6249A70AE}"/>
            </c:ext>
          </c:extLst>
        </c:ser>
        <c:dLbls>
          <c:showLegendKey val="0"/>
          <c:showVal val="0"/>
          <c:showCatName val="0"/>
          <c:showSerName val="0"/>
          <c:showPercent val="0"/>
          <c:showBubbleSize val="0"/>
        </c:dLbls>
        <c:gapWidth val="219"/>
        <c:overlap val="-27"/>
        <c:axId val="247529472"/>
        <c:axId val="247531008"/>
      </c:barChart>
      <c:catAx>
        <c:axId val="2475294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crossAx val="247531008"/>
        <c:crosses val="autoZero"/>
        <c:auto val="1"/>
        <c:lblAlgn val="ctr"/>
        <c:lblOffset val="100"/>
        <c:noMultiLvlLbl val="0"/>
      </c:catAx>
      <c:valAx>
        <c:axId val="247531008"/>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crossAx val="247529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GB" sz="1800" b="0" i="0" u="none" strike="noStrike" kern="1200" spc="0" baseline="0" noProof="0">
                <a:solidFill>
                  <a:schemeClr val="tx1"/>
                </a:solidFill>
                <a:latin typeface="+mn-lt"/>
                <a:ea typeface="+mn-ea"/>
                <a:cs typeface="+mn-cs"/>
              </a:defRPr>
            </a:pPr>
            <a:r>
              <a:rPr lang="en-GB" sz="1800" noProof="0" dirty="0" smtClean="0">
                <a:solidFill>
                  <a:schemeClr val="tx1"/>
                </a:solidFill>
              </a:rPr>
              <a:t>Graph title </a:t>
            </a:r>
            <a:r>
              <a:rPr lang="pl-PL" sz="1800" noProof="0" dirty="0" smtClean="0">
                <a:solidFill>
                  <a:schemeClr val="tx1"/>
                </a:solidFill>
              </a:rPr>
              <a:t>2</a:t>
            </a:r>
            <a:endParaRPr lang="en-GB" sz="1800" noProof="0" dirty="0">
              <a:solidFill>
                <a:schemeClr val="tx1"/>
              </a:solidFill>
            </a:endParaRPr>
          </a:p>
        </c:rich>
      </c:tx>
      <c:layout>
        <c:manualLayout>
          <c:xMode val="edge"/>
          <c:yMode val="edge"/>
          <c:x val="0.35303071364046973"/>
          <c:y val="2.0000000000000031E-4"/>
        </c:manualLayout>
      </c:layout>
      <c:overlay val="0"/>
      <c:spPr>
        <a:noFill/>
        <a:ln>
          <a:noFill/>
        </a:ln>
        <a:effectLst/>
      </c:spPr>
      <c:txPr>
        <a:bodyPr rot="0" spcFirstLastPara="1" vertOverflow="ellipsis" vert="horz" wrap="square" anchor="ctr" anchorCtr="1"/>
        <a:lstStyle/>
        <a:p>
          <a:pPr>
            <a:defRPr lang="en-GB" sz="1800" b="0" i="0" u="none" strike="noStrike" kern="1200" spc="0" baseline="0" noProof="0">
              <a:solidFill>
                <a:schemeClr val="tx1"/>
              </a:solidFill>
              <a:latin typeface="+mn-lt"/>
              <a:ea typeface="+mn-ea"/>
              <a:cs typeface="+mn-cs"/>
            </a:defRPr>
          </a:pPr>
          <a:endParaRPr lang="pl-PL"/>
        </a:p>
      </c:txPr>
    </c:title>
    <c:autoTitleDeleted val="0"/>
    <c:plotArea>
      <c:layout>
        <c:manualLayout>
          <c:layoutTarget val="inner"/>
          <c:xMode val="edge"/>
          <c:yMode val="edge"/>
          <c:x val="7.6243902439024389E-2"/>
          <c:y val="0.12897875816993462"/>
          <c:w val="0.89220686540198735"/>
          <c:h val="0.61006960784313724"/>
        </c:manualLayout>
      </c:layout>
      <c:barChart>
        <c:barDir val="col"/>
        <c:grouping val="clustered"/>
        <c:varyColors val="0"/>
        <c:ser>
          <c:idx val="0"/>
          <c:order val="0"/>
          <c:tx>
            <c:strRef>
              <c:f>Arkusz1!$B$1</c:f>
              <c:strCache>
                <c:ptCount val="1"/>
                <c:pt idx="0">
                  <c:v>Series 1</c:v>
                </c:pt>
              </c:strCache>
            </c:strRef>
          </c:tx>
          <c:spPr>
            <a:solidFill>
              <a:schemeClr val="accent1"/>
            </a:solidFill>
            <a:ln>
              <a:noFill/>
            </a:ln>
            <a:effectLst/>
          </c:spPr>
          <c:invertIfNegative val="0"/>
          <c:cat>
            <c:strRef>
              <c:f>Arkusz1!$A$2:$A$5</c:f>
              <c:strCache>
                <c:ptCount val="4"/>
                <c:pt idx="0">
                  <c:v>Category 1</c:v>
                </c:pt>
                <c:pt idx="1">
                  <c:v>Category 2</c:v>
                </c:pt>
                <c:pt idx="2">
                  <c:v>Category 3</c:v>
                </c:pt>
                <c:pt idx="3">
                  <c:v>Category 4</c:v>
                </c:pt>
              </c:strCache>
            </c:strRef>
          </c:cat>
          <c:val>
            <c:numRef>
              <c:f>Arkusz1!$B$2:$B$5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57E-4F66-BE8A-CC4F7C480A32}"/>
            </c:ext>
          </c:extLst>
        </c:ser>
        <c:ser>
          <c:idx val="1"/>
          <c:order val="1"/>
          <c:tx>
            <c:strRef>
              <c:f>Arkusz1!$C$1</c:f>
              <c:strCache>
                <c:ptCount val="1"/>
                <c:pt idx="0">
                  <c:v>Series 2</c:v>
                </c:pt>
              </c:strCache>
            </c:strRef>
          </c:tx>
          <c:spPr>
            <a:solidFill>
              <a:schemeClr val="accent2"/>
            </a:solidFill>
            <a:ln>
              <a:noFill/>
            </a:ln>
            <a:effectLst/>
          </c:spPr>
          <c:invertIfNegative val="0"/>
          <c:cat>
            <c:strRef>
              <c:f>Arkusz1!$A$2:$A$5</c:f>
              <c:strCache>
                <c:ptCount val="4"/>
                <c:pt idx="0">
                  <c:v>Category 1</c:v>
                </c:pt>
                <c:pt idx="1">
                  <c:v>Category 2</c:v>
                </c:pt>
                <c:pt idx="2">
                  <c:v>Category 3</c:v>
                </c:pt>
                <c:pt idx="3">
                  <c:v>Category 4</c:v>
                </c:pt>
              </c:strCache>
            </c:strRef>
          </c:cat>
          <c:val>
            <c:numRef>
              <c:f>Arkusz1!$C$2:$C$5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57E-4F66-BE8A-CC4F7C480A32}"/>
            </c:ext>
          </c:extLst>
        </c:ser>
        <c:ser>
          <c:idx val="2"/>
          <c:order val="2"/>
          <c:tx>
            <c:strRef>
              <c:f>Arkusz1!$D$1</c:f>
              <c:strCache>
                <c:ptCount val="1"/>
                <c:pt idx="0">
                  <c:v>Series 3</c:v>
                </c:pt>
              </c:strCache>
            </c:strRef>
          </c:tx>
          <c:spPr>
            <a:solidFill>
              <a:schemeClr val="accent3"/>
            </a:solidFill>
            <a:ln>
              <a:noFill/>
            </a:ln>
            <a:effectLst/>
          </c:spPr>
          <c:invertIfNegative val="0"/>
          <c:cat>
            <c:strRef>
              <c:f>Arkusz1!$A$2:$A$5</c:f>
              <c:strCache>
                <c:ptCount val="4"/>
                <c:pt idx="0">
                  <c:v>Category 1</c:v>
                </c:pt>
                <c:pt idx="1">
                  <c:v>Category 2</c:v>
                </c:pt>
                <c:pt idx="2">
                  <c:v>Category 3</c:v>
                </c:pt>
                <c:pt idx="3">
                  <c:v>Category 4</c:v>
                </c:pt>
              </c:strCache>
            </c:strRef>
          </c:cat>
          <c:val>
            <c:numRef>
              <c:f>Arkusz1!$D$2:$D$5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57E-4F66-BE8A-CC4F7C480A32}"/>
            </c:ext>
          </c:extLst>
        </c:ser>
        <c:dLbls>
          <c:showLegendKey val="0"/>
          <c:showVal val="0"/>
          <c:showCatName val="0"/>
          <c:showSerName val="0"/>
          <c:showPercent val="0"/>
          <c:showBubbleSize val="0"/>
        </c:dLbls>
        <c:gapWidth val="219"/>
        <c:overlap val="-27"/>
        <c:axId val="247529472"/>
        <c:axId val="247531008"/>
      </c:barChart>
      <c:catAx>
        <c:axId val="24752947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crossAx val="247531008"/>
        <c:crosses val="autoZero"/>
        <c:auto val="1"/>
        <c:lblAlgn val="ctr"/>
        <c:lblOffset val="100"/>
        <c:noMultiLvlLbl val="0"/>
      </c:catAx>
      <c:valAx>
        <c:axId val="247531008"/>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crossAx val="247529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GB" sz="1800" b="0" i="0" u="none" strike="noStrike" kern="1200" spc="0" baseline="0" noProof="0">
                <a:solidFill>
                  <a:schemeClr val="tx1"/>
                </a:solidFill>
                <a:latin typeface="+mn-lt"/>
                <a:ea typeface="+mn-ea"/>
                <a:cs typeface="+mn-cs"/>
              </a:defRPr>
            </a:pPr>
            <a:r>
              <a:rPr lang="en-GB" sz="1800" noProof="0" dirty="0" smtClean="0">
                <a:solidFill>
                  <a:schemeClr val="tx1"/>
                </a:solidFill>
              </a:rPr>
              <a:t>Plot title 3</a:t>
            </a:r>
            <a:endParaRPr lang="en-GB" sz="1800" noProof="0" dirty="0">
              <a:solidFill>
                <a:schemeClr val="tx1"/>
              </a:solidFill>
            </a:endParaRPr>
          </a:p>
        </c:rich>
      </c:tx>
      <c:layout>
        <c:manualLayout>
          <c:xMode val="edge"/>
          <c:yMode val="edge"/>
          <c:x val="0.41223339907955286"/>
          <c:y val="1.0079365079365079E-2"/>
        </c:manualLayout>
      </c:layout>
      <c:overlay val="0"/>
      <c:spPr>
        <a:noFill/>
        <a:ln>
          <a:noFill/>
        </a:ln>
        <a:effectLst/>
      </c:spPr>
      <c:txPr>
        <a:bodyPr rot="0" spcFirstLastPara="1" vertOverflow="ellipsis" vert="horz" wrap="square" anchor="ctr" anchorCtr="1"/>
        <a:lstStyle/>
        <a:p>
          <a:pPr>
            <a:defRPr lang="en-GB" sz="1800" b="0" i="0" u="none" strike="noStrike" kern="1200" spc="0" baseline="0" noProof="0">
              <a:solidFill>
                <a:schemeClr val="tx1"/>
              </a:solidFill>
              <a:latin typeface="+mn-lt"/>
              <a:ea typeface="+mn-ea"/>
              <a:cs typeface="+mn-cs"/>
            </a:defRPr>
          </a:pPr>
          <a:endParaRPr lang="pl-PL"/>
        </a:p>
      </c:txPr>
    </c:title>
    <c:autoTitleDeleted val="0"/>
    <c:plotArea>
      <c:layout>
        <c:manualLayout>
          <c:layoutTarget val="inner"/>
          <c:xMode val="edge"/>
          <c:yMode val="edge"/>
          <c:x val="7.0301610782380008E-2"/>
          <c:y val="0.16265555555555555"/>
          <c:w val="0.7513050624589086"/>
          <c:h val="0.67367261904761899"/>
        </c:manualLayout>
      </c:layout>
      <c:lineChart>
        <c:grouping val="stacked"/>
        <c:varyColors val="0"/>
        <c:ser>
          <c:idx val="0"/>
          <c:order val="0"/>
          <c:tx>
            <c:strRef>
              <c:f>Arkusz1!$B$1</c:f>
              <c:strCache>
                <c:ptCount val="1"/>
                <c:pt idx="0">
                  <c:v>Series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Arkusz1!$A$2:$A$5</c:f>
              <c:strCache>
                <c:ptCount val="4"/>
                <c:pt idx="0">
                  <c:v>Category 1</c:v>
                </c:pt>
                <c:pt idx="1">
                  <c:v>Category 2</c:v>
                </c:pt>
                <c:pt idx="2">
                  <c:v>Category 3</c:v>
                </c:pt>
                <c:pt idx="3">
                  <c:v>Category 4</c:v>
                </c:pt>
              </c:strCache>
            </c:strRef>
          </c:cat>
          <c:val>
            <c:numRef>
              <c:f>Arkusz1!$B$2:$B$5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7E5-40D6-9FD6-328383DA443F}"/>
            </c:ext>
          </c:extLst>
        </c:ser>
        <c:ser>
          <c:idx val="1"/>
          <c:order val="1"/>
          <c:tx>
            <c:strRef>
              <c:f>Arkusz1!$C$1</c:f>
              <c:strCache>
                <c:ptCount val="1"/>
                <c:pt idx="0">
                  <c:v>Series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Arkusz1!$A$2:$A$5</c:f>
              <c:strCache>
                <c:ptCount val="4"/>
                <c:pt idx="0">
                  <c:v>Category 1</c:v>
                </c:pt>
                <c:pt idx="1">
                  <c:v>Category 2</c:v>
                </c:pt>
                <c:pt idx="2">
                  <c:v>Category 3</c:v>
                </c:pt>
                <c:pt idx="3">
                  <c:v>Category 4</c:v>
                </c:pt>
              </c:strCache>
            </c:strRef>
          </c:cat>
          <c:val>
            <c:numRef>
              <c:f>Arkusz1!$C$2:$C$5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7E5-40D6-9FD6-328383DA443F}"/>
            </c:ext>
          </c:extLst>
        </c:ser>
        <c:ser>
          <c:idx val="2"/>
          <c:order val="2"/>
          <c:tx>
            <c:strRef>
              <c:f>Arkusz1!$D$1</c:f>
              <c:strCache>
                <c:ptCount val="1"/>
                <c:pt idx="0">
                  <c:v>Series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Arkusz1!$A$2:$A$5</c:f>
              <c:strCache>
                <c:ptCount val="4"/>
                <c:pt idx="0">
                  <c:v>Category 1</c:v>
                </c:pt>
                <c:pt idx="1">
                  <c:v>Category 2</c:v>
                </c:pt>
                <c:pt idx="2">
                  <c:v>Category 3</c:v>
                </c:pt>
                <c:pt idx="3">
                  <c:v>Category 4</c:v>
                </c:pt>
              </c:strCache>
            </c:strRef>
          </c:cat>
          <c:val>
            <c:numRef>
              <c:f>Arkusz1!$D$2:$D$5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7E5-40D6-9FD6-328383DA443F}"/>
            </c:ext>
          </c:extLst>
        </c:ser>
        <c:dLbls>
          <c:showLegendKey val="0"/>
          <c:showVal val="0"/>
          <c:showCatName val="0"/>
          <c:showSerName val="0"/>
          <c:showPercent val="0"/>
          <c:showBubbleSize val="0"/>
        </c:dLbls>
        <c:marker val="1"/>
        <c:smooth val="0"/>
        <c:axId val="300251392"/>
        <c:axId val="300253568"/>
      </c:lineChart>
      <c:catAx>
        <c:axId val="30025139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crossAx val="300253568"/>
        <c:crosses val="autoZero"/>
        <c:auto val="1"/>
        <c:lblAlgn val="ctr"/>
        <c:lblOffset val="100"/>
        <c:noMultiLvlLbl val="0"/>
      </c:catAx>
      <c:valAx>
        <c:axId val="300253568"/>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crossAx val="30025139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7E6475-E996-431F-86E9-ABFEB8DDDBBC}"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6F04F0C0-8A56-480B-A4AC-3546ED98A147}">
      <dgm:prSet phldrT="[Tekst]"/>
      <dgm:spPr/>
      <dgm:t>
        <a:bodyPr/>
        <a:lstStyle/>
        <a:p>
          <a:r>
            <a:rPr lang="en-GB" noProof="0" dirty="0" smtClean="0"/>
            <a:t>Text</a:t>
          </a:r>
          <a:endParaRPr lang="en-GB" noProof="0" dirty="0"/>
        </a:p>
      </dgm:t>
    </dgm:pt>
    <dgm:pt modelId="{FF5F8C80-461E-4061-87A9-61424344D651}" type="parTrans" cxnId="{43FE4C47-E5B9-40DF-A359-9761E98A92B7}">
      <dgm:prSet/>
      <dgm:spPr/>
      <dgm:t>
        <a:bodyPr/>
        <a:lstStyle/>
        <a:p>
          <a:endParaRPr lang="en-GB"/>
        </a:p>
      </dgm:t>
    </dgm:pt>
    <dgm:pt modelId="{29B1537B-702E-4D16-A58E-D6E8072E8DDD}" type="sibTrans" cxnId="{43FE4C47-E5B9-40DF-A359-9761E98A92B7}">
      <dgm:prSet/>
      <dgm:spPr/>
      <dgm:t>
        <a:bodyPr/>
        <a:lstStyle/>
        <a:p>
          <a:endParaRPr lang="en-GB"/>
        </a:p>
      </dgm:t>
    </dgm:pt>
    <dgm:pt modelId="{CDB7D4D0-8A7B-4EC5-B375-34A3077CDD49}">
      <dgm:prSet phldrT="[Tekst]"/>
      <dgm:spPr/>
      <dgm:t>
        <a:bodyPr/>
        <a:lstStyle/>
        <a:p>
          <a:r>
            <a:rPr lang="en-GB" noProof="0" dirty="0" smtClean="0"/>
            <a:t>Text</a:t>
          </a:r>
          <a:endParaRPr lang="en-GB" noProof="0" dirty="0"/>
        </a:p>
      </dgm:t>
    </dgm:pt>
    <dgm:pt modelId="{9DA833A4-A7A4-4A6A-B30E-A175FD26177A}" type="parTrans" cxnId="{1E9ABE62-FC3F-41CA-B56D-03513DC652FF}">
      <dgm:prSet/>
      <dgm:spPr/>
      <dgm:t>
        <a:bodyPr/>
        <a:lstStyle/>
        <a:p>
          <a:endParaRPr lang="en-GB"/>
        </a:p>
      </dgm:t>
    </dgm:pt>
    <dgm:pt modelId="{F9E3D74F-8869-4515-B377-829D875DBB2B}" type="sibTrans" cxnId="{1E9ABE62-FC3F-41CA-B56D-03513DC652FF}">
      <dgm:prSet/>
      <dgm:spPr/>
      <dgm:t>
        <a:bodyPr/>
        <a:lstStyle/>
        <a:p>
          <a:endParaRPr lang="en-GB"/>
        </a:p>
      </dgm:t>
    </dgm:pt>
    <dgm:pt modelId="{5E818EE7-62AE-423A-9216-B80D94040BE0}">
      <dgm:prSet phldrT="[Tekst]"/>
      <dgm:spPr/>
      <dgm:t>
        <a:bodyPr/>
        <a:lstStyle/>
        <a:p>
          <a:r>
            <a:rPr lang="en-GB" noProof="0" dirty="0" smtClean="0"/>
            <a:t>Text</a:t>
          </a:r>
          <a:endParaRPr lang="en-GB" noProof="0" dirty="0"/>
        </a:p>
      </dgm:t>
    </dgm:pt>
    <dgm:pt modelId="{EFF0B43E-F5EA-4AEF-BBA3-0283D8568E05}" type="parTrans" cxnId="{43165B2D-08B4-4969-B343-8DBF4B4914D4}">
      <dgm:prSet/>
      <dgm:spPr/>
      <dgm:t>
        <a:bodyPr/>
        <a:lstStyle/>
        <a:p>
          <a:endParaRPr lang="en-GB"/>
        </a:p>
      </dgm:t>
    </dgm:pt>
    <dgm:pt modelId="{E463BD7A-54F9-4A66-8F87-6A40C398867B}" type="sibTrans" cxnId="{43165B2D-08B4-4969-B343-8DBF4B4914D4}">
      <dgm:prSet/>
      <dgm:spPr/>
      <dgm:t>
        <a:bodyPr/>
        <a:lstStyle/>
        <a:p>
          <a:endParaRPr lang="en-GB"/>
        </a:p>
      </dgm:t>
    </dgm:pt>
    <dgm:pt modelId="{8D12C910-CDF5-454D-A630-B818817BBF2F}">
      <dgm:prSet phldrT="[Tekst]"/>
      <dgm:spPr/>
      <dgm:t>
        <a:bodyPr/>
        <a:lstStyle/>
        <a:p>
          <a:r>
            <a:rPr lang="en-GB" noProof="0" dirty="0" smtClean="0"/>
            <a:t>Text</a:t>
          </a:r>
          <a:endParaRPr lang="en-GB" noProof="0" dirty="0"/>
        </a:p>
      </dgm:t>
    </dgm:pt>
    <dgm:pt modelId="{3449B453-D9C5-499B-9EE9-DD4BF97A072D}" type="parTrans" cxnId="{0BD06CF8-46C0-4245-85B8-C6EFF9B83FBD}">
      <dgm:prSet/>
      <dgm:spPr/>
      <dgm:t>
        <a:bodyPr/>
        <a:lstStyle/>
        <a:p>
          <a:endParaRPr lang="en-GB"/>
        </a:p>
      </dgm:t>
    </dgm:pt>
    <dgm:pt modelId="{8EB80FFB-DCDC-42ED-90B5-E0A03311C7AC}" type="sibTrans" cxnId="{0BD06CF8-46C0-4245-85B8-C6EFF9B83FBD}">
      <dgm:prSet/>
      <dgm:spPr/>
      <dgm:t>
        <a:bodyPr/>
        <a:lstStyle/>
        <a:p>
          <a:endParaRPr lang="en-GB"/>
        </a:p>
      </dgm:t>
    </dgm:pt>
    <dgm:pt modelId="{6232EA32-CA8A-4F60-85B8-ABC93FC78F9F}">
      <dgm:prSet phldrT="[Tekst]"/>
      <dgm:spPr/>
      <dgm:t>
        <a:bodyPr/>
        <a:lstStyle/>
        <a:p>
          <a:r>
            <a:rPr lang="en-GB" noProof="0" dirty="0" smtClean="0"/>
            <a:t>Text</a:t>
          </a:r>
          <a:endParaRPr lang="en-GB" noProof="0" dirty="0"/>
        </a:p>
      </dgm:t>
    </dgm:pt>
    <dgm:pt modelId="{F1D4A891-952E-46DA-9DD4-7823CBC6B50A}" type="parTrans" cxnId="{4320218D-17B4-409A-8AF7-BCD63060AD14}">
      <dgm:prSet/>
      <dgm:spPr/>
      <dgm:t>
        <a:bodyPr/>
        <a:lstStyle/>
        <a:p>
          <a:endParaRPr lang="en-GB"/>
        </a:p>
      </dgm:t>
    </dgm:pt>
    <dgm:pt modelId="{E4A6DB25-FA11-46B9-A95B-ABA6A8357AF8}" type="sibTrans" cxnId="{4320218D-17B4-409A-8AF7-BCD63060AD14}">
      <dgm:prSet/>
      <dgm:spPr/>
      <dgm:t>
        <a:bodyPr/>
        <a:lstStyle/>
        <a:p>
          <a:endParaRPr lang="en-GB"/>
        </a:p>
      </dgm:t>
    </dgm:pt>
    <dgm:pt modelId="{BC9302F8-93A2-4185-9262-E587ECBC6CD2}" type="pres">
      <dgm:prSet presAssocID="{3B7E6475-E996-431F-86E9-ABFEB8DDDBBC}" presName="Name0" presStyleCnt="0">
        <dgm:presLayoutVars>
          <dgm:dir/>
          <dgm:resizeHandles val="exact"/>
        </dgm:presLayoutVars>
      </dgm:prSet>
      <dgm:spPr/>
      <dgm:t>
        <a:bodyPr/>
        <a:lstStyle/>
        <a:p>
          <a:endParaRPr lang="pl-PL"/>
        </a:p>
      </dgm:t>
    </dgm:pt>
    <dgm:pt modelId="{F05FEA23-AF82-4549-BED9-7FE102377434}" type="pres">
      <dgm:prSet presAssocID="{3B7E6475-E996-431F-86E9-ABFEB8DDDBBC}" presName="cycle" presStyleCnt="0"/>
      <dgm:spPr/>
    </dgm:pt>
    <dgm:pt modelId="{D7BF7C09-CBE7-400A-88DC-F802BDB606A8}" type="pres">
      <dgm:prSet presAssocID="{6F04F0C0-8A56-480B-A4AC-3546ED98A147}" presName="nodeFirstNode" presStyleLbl="node1" presStyleIdx="0" presStyleCnt="5">
        <dgm:presLayoutVars>
          <dgm:bulletEnabled val="1"/>
        </dgm:presLayoutVars>
      </dgm:prSet>
      <dgm:spPr/>
      <dgm:t>
        <a:bodyPr/>
        <a:lstStyle/>
        <a:p>
          <a:endParaRPr lang="pl-PL"/>
        </a:p>
      </dgm:t>
    </dgm:pt>
    <dgm:pt modelId="{F9E0C5E0-4B91-482F-9E05-6FDB08DCEE5A}" type="pres">
      <dgm:prSet presAssocID="{29B1537B-702E-4D16-A58E-D6E8072E8DDD}" presName="sibTransFirstNode" presStyleLbl="bgShp" presStyleIdx="0" presStyleCnt="1"/>
      <dgm:spPr/>
      <dgm:t>
        <a:bodyPr/>
        <a:lstStyle/>
        <a:p>
          <a:endParaRPr lang="pl-PL"/>
        </a:p>
      </dgm:t>
    </dgm:pt>
    <dgm:pt modelId="{3D28E44C-82B8-43D9-84F0-8411D7D53105}" type="pres">
      <dgm:prSet presAssocID="{CDB7D4D0-8A7B-4EC5-B375-34A3077CDD49}" presName="nodeFollowingNodes" presStyleLbl="node1" presStyleIdx="1" presStyleCnt="5">
        <dgm:presLayoutVars>
          <dgm:bulletEnabled val="1"/>
        </dgm:presLayoutVars>
      </dgm:prSet>
      <dgm:spPr/>
      <dgm:t>
        <a:bodyPr/>
        <a:lstStyle/>
        <a:p>
          <a:endParaRPr lang="pl-PL"/>
        </a:p>
      </dgm:t>
    </dgm:pt>
    <dgm:pt modelId="{BF25D66A-5708-46CB-BC76-209048F52B1F}" type="pres">
      <dgm:prSet presAssocID="{5E818EE7-62AE-423A-9216-B80D94040BE0}" presName="nodeFollowingNodes" presStyleLbl="node1" presStyleIdx="2" presStyleCnt="5">
        <dgm:presLayoutVars>
          <dgm:bulletEnabled val="1"/>
        </dgm:presLayoutVars>
      </dgm:prSet>
      <dgm:spPr/>
      <dgm:t>
        <a:bodyPr/>
        <a:lstStyle/>
        <a:p>
          <a:endParaRPr lang="pl-PL"/>
        </a:p>
      </dgm:t>
    </dgm:pt>
    <dgm:pt modelId="{329F7E88-159D-4ACB-9591-20151ED9E1A5}" type="pres">
      <dgm:prSet presAssocID="{8D12C910-CDF5-454D-A630-B818817BBF2F}" presName="nodeFollowingNodes" presStyleLbl="node1" presStyleIdx="3" presStyleCnt="5">
        <dgm:presLayoutVars>
          <dgm:bulletEnabled val="1"/>
        </dgm:presLayoutVars>
      </dgm:prSet>
      <dgm:spPr/>
      <dgm:t>
        <a:bodyPr/>
        <a:lstStyle/>
        <a:p>
          <a:endParaRPr lang="pl-PL"/>
        </a:p>
      </dgm:t>
    </dgm:pt>
    <dgm:pt modelId="{D390CE45-DE2B-4D98-92CE-C297D6E47ADE}" type="pres">
      <dgm:prSet presAssocID="{6232EA32-CA8A-4F60-85B8-ABC93FC78F9F}" presName="nodeFollowingNodes" presStyleLbl="node1" presStyleIdx="4" presStyleCnt="5">
        <dgm:presLayoutVars>
          <dgm:bulletEnabled val="1"/>
        </dgm:presLayoutVars>
      </dgm:prSet>
      <dgm:spPr/>
      <dgm:t>
        <a:bodyPr/>
        <a:lstStyle/>
        <a:p>
          <a:endParaRPr lang="pl-PL"/>
        </a:p>
      </dgm:t>
    </dgm:pt>
  </dgm:ptLst>
  <dgm:cxnLst>
    <dgm:cxn modelId="{43165B2D-08B4-4969-B343-8DBF4B4914D4}" srcId="{3B7E6475-E996-431F-86E9-ABFEB8DDDBBC}" destId="{5E818EE7-62AE-423A-9216-B80D94040BE0}" srcOrd="2" destOrd="0" parTransId="{EFF0B43E-F5EA-4AEF-BBA3-0283D8568E05}" sibTransId="{E463BD7A-54F9-4A66-8F87-6A40C398867B}"/>
    <dgm:cxn modelId="{21DDDF7A-C9B1-4378-9DB2-1E6F9F2B15D8}" type="presOf" srcId="{6232EA32-CA8A-4F60-85B8-ABC93FC78F9F}" destId="{D390CE45-DE2B-4D98-92CE-C297D6E47ADE}" srcOrd="0" destOrd="0" presId="urn:microsoft.com/office/officeart/2005/8/layout/cycle3"/>
    <dgm:cxn modelId="{7BAA806C-6CD1-4469-9B31-F3B22A5BD755}" type="presOf" srcId="{8D12C910-CDF5-454D-A630-B818817BBF2F}" destId="{329F7E88-159D-4ACB-9591-20151ED9E1A5}" srcOrd="0" destOrd="0" presId="urn:microsoft.com/office/officeart/2005/8/layout/cycle3"/>
    <dgm:cxn modelId="{1E9ABE62-FC3F-41CA-B56D-03513DC652FF}" srcId="{3B7E6475-E996-431F-86E9-ABFEB8DDDBBC}" destId="{CDB7D4D0-8A7B-4EC5-B375-34A3077CDD49}" srcOrd="1" destOrd="0" parTransId="{9DA833A4-A7A4-4A6A-B30E-A175FD26177A}" sibTransId="{F9E3D74F-8869-4515-B377-829D875DBB2B}"/>
    <dgm:cxn modelId="{08171FCF-F60B-4BDF-BB06-FDCC702F1737}" type="presOf" srcId="{29B1537B-702E-4D16-A58E-D6E8072E8DDD}" destId="{F9E0C5E0-4B91-482F-9E05-6FDB08DCEE5A}" srcOrd="0" destOrd="0" presId="urn:microsoft.com/office/officeart/2005/8/layout/cycle3"/>
    <dgm:cxn modelId="{D07A81E1-0621-48FB-9B29-5AD2ACBF04E2}" type="presOf" srcId="{6F04F0C0-8A56-480B-A4AC-3546ED98A147}" destId="{D7BF7C09-CBE7-400A-88DC-F802BDB606A8}" srcOrd="0" destOrd="0" presId="urn:microsoft.com/office/officeart/2005/8/layout/cycle3"/>
    <dgm:cxn modelId="{B50EBB66-5D15-491E-BDA1-DCC99ED1889D}" type="presOf" srcId="{3B7E6475-E996-431F-86E9-ABFEB8DDDBBC}" destId="{BC9302F8-93A2-4185-9262-E587ECBC6CD2}" srcOrd="0" destOrd="0" presId="urn:microsoft.com/office/officeart/2005/8/layout/cycle3"/>
    <dgm:cxn modelId="{43FE4C47-E5B9-40DF-A359-9761E98A92B7}" srcId="{3B7E6475-E996-431F-86E9-ABFEB8DDDBBC}" destId="{6F04F0C0-8A56-480B-A4AC-3546ED98A147}" srcOrd="0" destOrd="0" parTransId="{FF5F8C80-461E-4061-87A9-61424344D651}" sibTransId="{29B1537B-702E-4D16-A58E-D6E8072E8DDD}"/>
    <dgm:cxn modelId="{C3D773FF-AFFB-4550-AB2B-489E0BBE1CB9}" type="presOf" srcId="{CDB7D4D0-8A7B-4EC5-B375-34A3077CDD49}" destId="{3D28E44C-82B8-43D9-84F0-8411D7D53105}" srcOrd="0" destOrd="0" presId="urn:microsoft.com/office/officeart/2005/8/layout/cycle3"/>
    <dgm:cxn modelId="{0BD06CF8-46C0-4245-85B8-C6EFF9B83FBD}" srcId="{3B7E6475-E996-431F-86E9-ABFEB8DDDBBC}" destId="{8D12C910-CDF5-454D-A630-B818817BBF2F}" srcOrd="3" destOrd="0" parTransId="{3449B453-D9C5-499B-9EE9-DD4BF97A072D}" sibTransId="{8EB80FFB-DCDC-42ED-90B5-E0A03311C7AC}"/>
    <dgm:cxn modelId="{CC2EA145-3F5D-49BD-9726-3368522AF70A}" type="presOf" srcId="{5E818EE7-62AE-423A-9216-B80D94040BE0}" destId="{BF25D66A-5708-46CB-BC76-209048F52B1F}" srcOrd="0" destOrd="0" presId="urn:microsoft.com/office/officeart/2005/8/layout/cycle3"/>
    <dgm:cxn modelId="{4320218D-17B4-409A-8AF7-BCD63060AD14}" srcId="{3B7E6475-E996-431F-86E9-ABFEB8DDDBBC}" destId="{6232EA32-CA8A-4F60-85B8-ABC93FC78F9F}" srcOrd="4" destOrd="0" parTransId="{F1D4A891-952E-46DA-9DD4-7823CBC6B50A}" sibTransId="{E4A6DB25-FA11-46B9-A95B-ABA6A8357AF8}"/>
    <dgm:cxn modelId="{00249550-B514-4011-BB55-4D32439455C0}" type="presParOf" srcId="{BC9302F8-93A2-4185-9262-E587ECBC6CD2}" destId="{F05FEA23-AF82-4549-BED9-7FE102377434}" srcOrd="0" destOrd="0" presId="urn:microsoft.com/office/officeart/2005/8/layout/cycle3"/>
    <dgm:cxn modelId="{1820FF51-8B73-4B3F-8700-10032B3ED986}" type="presParOf" srcId="{F05FEA23-AF82-4549-BED9-7FE102377434}" destId="{D7BF7C09-CBE7-400A-88DC-F802BDB606A8}" srcOrd="0" destOrd="0" presId="urn:microsoft.com/office/officeart/2005/8/layout/cycle3"/>
    <dgm:cxn modelId="{C91521DD-C3D6-4790-A3D4-53420D261CB0}" type="presParOf" srcId="{F05FEA23-AF82-4549-BED9-7FE102377434}" destId="{F9E0C5E0-4B91-482F-9E05-6FDB08DCEE5A}" srcOrd="1" destOrd="0" presId="urn:microsoft.com/office/officeart/2005/8/layout/cycle3"/>
    <dgm:cxn modelId="{5C7FC45C-CE77-4D30-A93B-83EBD990E498}" type="presParOf" srcId="{F05FEA23-AF82-4549-BED9-7FE102377434}" destId="{3D28E44C-82B8-43D9-84F0-8411D7D53105}" srcOrd="2" destOrd="0" presId="urn:microsoft.com/office/officeart/2005/8/layout/cycle3"/>
    <dgm:cxn modelId="{3446AFAC-0E77-4617-9A28-3A5AFD92C9FC}" type="presParOf" srcId="{F05FEA23-AF82-4549-BED9-7FE102377434}" destId="{BF25D66A-5708-46CB-BC76-209048F52B1F}" srcOrd="3" destOrd="0" presId="urn:microsoft.com/office/officeart/2005/8/layout/cycle3"/>
    <dgm:cxn modelId="{291DC940-97E2-416E-A0B9-63B5062F4C2B}" type="presParOf" srcId="{F05FEA23-AF82-4549-BED9-7FE102377434}" destId="{329F7E88-159D-4ACB-9591-20151ED9E1A5}" srcOrd="4" destOrd="0" presId="urn:microsoft.com/office/officeart/2005/8/layout/cycle3"/>
    <dgm:cxn modelId="{3D4268C6-3CF6-46EC-A79E-A9EB74DE27FC}" type="presParOf" srcId="{F05FEA23-AF82-4549-BED9-7FE102377434}" destId="{D390CE45-DE2B-4D98-92CE-C297D6E47ADE}"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0C5E0-4B91-482F-9E05-6FDB08DCEE5A}">
      <dsp:nvSpPr>
        <dsp:cNvPr id="0" name=""/>
        <dsp:cNvSpPr/>
      </dsp:nvSpPr>
      <dsp:spPr>
        <a:xfrm>
          <a:off x="783120" y="-10208"/>
          <a:ext cx="2134901" cy="2134901"/>
        </a:xfrm>
        <a:prstGeom prst="circularArrow">
          <a:avLst>
            <a:gd name="adj1" fmla="val 5544"/>
            <a:gd name="adj2" fmla="val 330680"/>
            <a:gd name="adj3" fmla="val 13929947"/>
            <a:gd name="adj4" fmla="val 1729292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BF7C09-CBE7-400A-88DC-F802BDB606A8}">
      <dsp:nvSpPr>
        <dsp:cNvPr id="0" name=""/>
        <dsp:cNvSpPr/>
      </dsp:nvSpPr>
      <dsp:spPr>
        <a:xfrm>
          <a:off x="1384314" y="53"/>
          <a:ext cx="932514" cy="4662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t>Text</a:t>
          </a:r>
          <a:endParaRPr lang="en-GB" sz="1900" kern="1200" noProof="0" dirty="0"/>
        </a:p>
      </dsp:txBody>
      <dsp:txXfrm>
        <a:off x="1407075" y="22814"/>
        <a:ext cx="886992" cy="420735"/>
      </dsp:txXfrm>
    </dsp:sp>
    <dsp:sp modelId="{3D28E44C-82B8-43D9-84F0-8411D7D53105}">
      <dsp:nvSpPr>
        <dsp:cNvPr id="0" name=""/>
        <dsp:cNvSpPr/>
      </dsp:nvSpPr>
      <dsp:spPr>
        <a:xfrm>
          <a:off x="2250161" y="629128"/>
          <a:ext cx="932514" cy="4662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t>Text</a:t>
          </a:r>
          <a:endParaRPr lang="en-GB" sz="1900" kern="1200" noProof="0" dirty="0"/>
        </a:p>
      </dsp:txBody>
      <dsp:txXfrm>
        <a:off x="2272922" y="651889"/>
        <a:ext cx="886992" cy="420735"/>
      </dsp:txXfrm>
    </dsp:sp>
    <dsp:sp modelId="{BF25D66A-5708-46CB-BC76-209048F52B1F}">
      <dsp:nvSpPr>
        <dsp:cNvPr id="0" name=""/>
        <dsp:cNvSpPr/>
      </dsp:nvSpPr>
      <dsp:spPr>
        <a:xfrm>
          <a:off x="1919437" y="1646992"/>
          <a:ext cx="932514" cy="4662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t>Text</a:t>
          </a:r>
          <a:endParaRPr lang="en-GB" sz="1900" kern="1200" noProof="0" dirty="0"/>
        </a:p>
      </dsp:txBody>
      <dsp:txXfrm>
        <a:off x="1942198" y="1669753"/>
        <a:ext cx="886992" cy="420735"/>
      </dsp:txXfrm>
    </dsp:sp>
    <dsp:sp modelId="{329F7E88-159D-4ACB-9591-20151ED9E1A5}">
      <dsp:nvSpPr>
        <dsp:cNvPr id="0" name=""/>
        <dsp:cNvSpPr/>
      </dsp:nvSpPr>
      <dsp:spPr>
        <a:xfrm>
          <a:off x="849191" y="1646992"/>
          <a:ext cx="932514" cy="4662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t>Text</a:t>
          </a:r>
          <a:endParaRPr lang="en-GB" sz="1900" kern="1200" noProof="0" dirty="0"/>
        </a:p>
      </dsp:txBody>
      <dsp:txXfrm>
        <a:off x="871952" y="1669753"/>
        <a:ext cx="886992" cy="420735"/>
      </dsp:txXfrm>
    </dsp:sp>
    <dsp:sp modelId="{D390CE45-DE2B-4D98-92CE-C297D6E47ADE}">
      <dsp:nvSpPr>
        <dsp:cNvPr id="0" name=""/>
        <dsp:cNvSpPr/>
      </dsp:nvSpPr>
      <dsp:spPr>
        <a:xfrm>
          <a:off x="518466" y="629128"/>
          <a:ext cx="932514" cy="4662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noProof="0" dirty="0" smtClean="0"/>
            <a:t>Text</a:t>
          </a:r>
          <a:endParaRPr lang="en-GB" sz="1900" kern="1200" noProof="0" dirty="0"/>
        </a:p>
      </dsp:txBody>
      <dsp:txXfrm>
        <a:off x="541227" y="651889"/>
        <a:ext cx="886992" cy="42073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4137"/>
            <a:ext cx="4689592" cy="359105"/>
          </a:xfrm>
          <a:prstGeom prst="rect">
            <a:avLst/>
          </a:prstGeom>
        </p:spPr>
        <p:txBody>
          <a:bodyPr vert="horz" lIns="99075" tIns="49538" rIns="99075" bIns="49538" rtlCol="0" anchor="ctr" anchorCtr="0"/>
          <a:lstStyle>
            <a:lvl1pPr algn="l">
              <a:defRPr sz="1300"/>
            </a:lvl1pPr>
          </a:lstStyle>
          <a:p>
            <a:pPr>
              <a:spcBef>
                <a:spcPts val="650"/>
              </a:spcBef>
            </a:pPr>
            <a:r>
              <a:rPr lang="pl-PL" dirty="0" smtClean="0"/>
              <a:t>           </a:t>
            </a:r>
            <a:r>
              <a:rPr lang="pl-PL" b="1" dirty="0" smtClean="0">
                <a:solidFill>
                  <a:schemeClr val="tx1">
                    <a:lumMod val="50000"/>
                    <a:lumOff val="50000"/>
                  </a:schemeClr>
                </a:solidFill>
              </a:rPr>
              <a:t>MEMPEP 2021, </a:t>
            </a:r>
            <a:r>
              <a:rPr lang="en-GB" b="1" dirty="0" smtClean="0">
                <a:solidFill>
                  <a:schemeClr val="tx1">
                    <a:lumMod val="50000"/>
                    <a:lumOff val="50000"/>
                  </a:schemeClr>
                </a:solidFill>
              </a:rPr>
              <a:t>June</a:t>
            </a:r>
            <a:r>
              <a:rPr lang="pl-PL" b="1" dirty="0" smtClean="0">
                <a:solidFill>
                  <a:schemeClr val="tx1">
                    <a:lumMod val="50000"/>
                    <a:lumOff val="50000"/>
                  </a:schemeClr>
                </a:solidFill>
              </a:rPr>
              <a:t> </a:t>
            </a:r>
            <a:r>
              <a:rPr lang="en-GB" b="1" dirty="0">
                <a:solidFill>
                  <a:schemeClr val="tx1">
                    <a:lumMod val="50000"/>
                    <a:lumOff val="50000"/>
                  </a:schemeClr>
                </a:solidFill>
              </a:rPr>
              <a:t>09 </a:t>
            </a:r>
            <a:r>
              <a:rPr lang="en-GB" b="1" dirty="0" smtClean="0">
                <a:solidFill>
                  <a:schemeClr val="tx1">
                    <a:lumMod val="50000"/>
                    <a:lumOff val="50000"/>
                  </a:schemeClr>
                </a:solidFill>
              </a:rPr>
              <a:t>– 12</a:t>
            </a:r>
            <a:r>
              <a:rPr lang="pl-PL" b="1" dirty="0" smtClean="0">
                <a:solidFill>
                  <a:schemeClr val="tx1">
                    <a:lumMod val="50000"/>
                    <a:lumOff val="50000"/>
                  </a:schemeClr>
                </a:solidFill>
              </a:rPr>
              <a:t>, </a:t>
            </a:r>
            <a:r>
              <a:rPr lang="en-GB" b="1" dirty="0" smtClean="0">
                <a:solidFill>
                  <a:schemeClr val="tx1">
                    <a:lumMod val="50000"/>
                    <a:lumOff val="50000"/>
                  </a:schemeClr>
                </a:solidFill>
              </a:rPr>
              <a:t>2021</a:t>
            </a:r>
            <a:r>
              <a:rPr lang="pl-PL" b="1" dirty="0" smtClean="0">
                <a:solidFill>
                  <a:schemeClr val="tx1">
                    <a:lumMod val="50000"/>
                    <a:lumOff val="50000"/>
                  </a:schemeClr>
                </a:solidFill>
              </a:rPr>
              <a:t>, </a:t>
            </a:r>
            <a:r>
              <a:rPr lang="en-GB" b="1" dirty="0" err="1" smtClean="0">
                <a:solidFill>
                  <a:schemeClr val="tx1">
                    <a:lumMod val="50000"/>
                    <a:lumOff val="50000"/>
                  </a:schemeClr>
                </a:solidFill>
              </a:rPr>
              <a:t>Zakopane</a:t>
            </a:r>
            <a:r>
              <a:rPr lang="en-GB" b="1" dirty="0">
                <a:solidFill>
                  <a:schemeClr val="tx1">
                    <a:lumMod val="50000"/>
                    <a:lumOff val="50000"/>
                  </a:schemeClr>
                </a:solidFill>
              </a:rPr>
              <a:t>, POLAND </a:t>
            </a:r>
          </a:p>
        </p:txBody>
      </p:sp>
      <p:sp>
        <p:nvSpPr>
          <p:cNvPr id="3" name="Symbol zastępczy daty 2"/>
          <p:cNvSpPr>
            <a:spLocks noGrp="1"/>
          </p:cNvSpPr>
          <p:nvPr>
            <p:ph type="dt" sz="quarter" idx="1"/>
          </p:nvPr>
        </p:nvSpPr>
        <p:spPr>
          <a:xfrm>
            <a:off x="5797246" y="0"/>
            <a:ext cx="4434999" cy="226200"/>
          </a:xfrm>
          <a:prstGeom prst="rect">
            <a:avLst/>
          </a:prstGeom>
        </p:spPr>
        <p:txBody>
          <a:bodyPr vert="horz" lIns="99075" tIns="49538" rIns="99075" bIns="49538" rtlCol="0"/>
          <a:lstStyle>
            <a:lvl1pPr algn="r">
              <a:defRPr sz="1300"/>
            </a:lvl1pPr>
          </a:lstStyle>
          <a:p>
            <a:endParaRPr lang="en-GB" dirty="0"/>
          </a:p>
        </p:txBody>
      </p:sp>
      <p:sp>
        <p:nvSpPr>
          <p:cNvPr id="4" name="Symbol zastępczy stopki 3"/>
          <p:cNvSpPr>
            <a:spLocks noGrp="1"/>
          </p:cNvSpPr>
          <p:nvPr>
            <p:ph type="ftr" sz="quarter" idx="2"/>
          </p:nvPr>
        </p:nvSpPr>
        <p:spPr>
          <a:xfrm>
            <a:off x="0" y="6884933"/>
            <a:ext cx="4434999" cy="219130"/>
          </a:xfrm>
          <a:prstGeom prst="rect">
            <a:avLst/>
          </a:prstGeom>
        </p:spPr>
        <p:txBody>
          <a:bodyPr vert="horz" lIns="99075" tIns="49538" rIns="99075" bIns="49538" rtlCol="0" anchor="b"/>
          <a:lstStyle>
            <a:lvl1pPr algn="l">
              <a:defRPr sz="1300"/>
            </a:lvl1pPr>
          </a:lstStyle>
          <a:p>
            <a:endParaRPr lang="en-GB" dirty="0"/>
          </a:p>
        </p:txBody>
      </p:sp>
      <p:sp>
        <p:nvSpPr>
          <p:cNvPr id="5" name="Symbol zastępczy numeru slajdu 4"/>
          <p:cNvSpPr>
            <a:spLocks noGrp="1"/>
          </p:cNvSpPr>
          <p:nvPr>
            <p:ph type="sldNum" sz="quarter" idx="3"/>
          </p:nvPr>
        </p:nvSpPr>
        <p:spPr>
          <a:xfrm>
            <a:off x="5797246" y="6884933"/>
            <a:ext cx="4434999" cy="219130"/>
          </a:xfrm>
          <a:prstGeom prst="rect">
            <a:avLst/>
          </a:prstGeom>
        </p:spPr>
        <p:txBody>
          <a:bodyPr vert="horz" lIns="99075" tIns="49538" rIns="99075" bIns="49538" rtlCol="0" anchor="b"/>
          <a:lstStyle>
            <a:lvl1pPr algn="r">
              <a:defRPr sz="1300"/>
            </a:lvl1pPr>
          </a:lstStyle>
          <a:p>
            <a:endParaRPr lang="en-GB" dirty="0"/>
          </a:p>
        </p:txBody>
      </p:sp>
      <p:pic>
        <p:nvPicPr>
          <p:cNvPr id="6" name="Obraz 5"/>
          <p:cNvPicPr>
            <a:picLocks noChangeAspect="1"/>
          </p:cNvPicPr>
          <p:nvPr/>
        </p:nvPicPr>
        <p:blipFill>
          <a:blip r:embed="rId2"/>
          <a:stretch>
            <a:fillRect/>
          </a:stretch>
        </p:blipFill>
        <p:spPr>
          <a:xfrm>
            <a:off x="73136" y="14137"/>
            <a:ext cx="392278" cy="359105"/>
          </a:xfrm>
          <a:prstGeom prst="rect">
            <a:avLst/>
          </a:prstGeom>
        </p:spPr>
      </p:pic>
    </p:spTree>
    <p:extLst>
      <p:ext uri="{BB962C8B-B14F-4D97-AF65-F5344CB8AC3E}">
        <p14:creationId xmlns:p14="http://schemas.microsoft.com/office/powerpoint/2010/main" val="34512878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smtClean="0"/>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64B31B1D-8A2C-4F90-8330-02FBB8566C36}"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283606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B31B1D-8A2C-4F90-8330-02FBB8566C36}"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401895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B31B1D-8A2C-4F90-8330-02FBB8566C36}"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2852880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64B31B1D-8A2C-4F90-8330-02FBB8566C36}"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341018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smtClean="0"/>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64B31B1D-8A2C-4F90-8330-02FBB8566C36}"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333434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64B31B1D-8A2C-4F90-8330-02FBB8566C36}"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362079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64B31B1D-8A2C-4F90-8330-02FBB8566C36}" type="datetimeFigureOut">
              <a:rPr lang="en-GB" smtClean="0"/>
              <a:t>11/03/2021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978692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4B31B1D-8A2C-4F90-8330-02FBB8566C36}" type="datetimeFigureOut">
              <a:rPr lang="en-GB" smtClean="0"/>
              <a:t>11/03/2021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3459696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31B1D-8A2C-4F90-8330-02FBB8566C36}" type="datetimeFigureOut">
              <a:rPr lang="en-GB" smtClean="0"/>
              <a:t>11/03/2021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968150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4B31B1D-8A2C-4F90-8330-02FBB8566C36}"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112738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64B31B1D-8A2C-4F90-8330-02FBB8566C36}"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E8138D-C117-44B5-96A9-3282B65A2F71}" type="slidenum">
              <a:rPr lang="en-GB" smtClean="0"/>
              <a:t>‹#›</a:t>
            </a:fld>
            <a:endParaRPr lang="en-GB"/>
          </a:p>
        </p:txBody>
      </p:sp>
    </p:spTree>
    <p:extLst>
      <p:ext uri="{BB962C8B-B14F-4D97-AF65-F5344CB8AC3E}">
        <p14:creationId xmlns:p14="http://schemas.microsoft.com/office/powerpoint/2010/main" val="105730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31B1D-8A2C-4F90-8330-02FBB8566C36}" type="datetimeFigureOut">
              <a:rPr lang="en-GB" smtClean="0"/>
              <a:t>11/03/2021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8138D-C117-44B5-96A9-3282B65A2F71}" type="slidenum">
              <a:rPr lang="en-GB" smtClean="0"/>
              <a:t>‹#›</a:t>
            </a:fld>
            <a:endParaRPr lang="en-GB"/>
          </a:p>
        </p:txBody>
      </p:sp>
    </p:spTree>
    <p:extLst>
      <p:ext uri="{BB962C8B-B14F-4D97-AF65-F5344CB8AC3E}">
        <p14:creationId xmlns:p14="http://schemas.microsoft.com/office/powerpoint/2010/main" val="2688988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2000" y="95534"/>
            <a:ext cx="8820000" cy="1315713"/>
          </a:xfrm>
        </p:spPr>
        <p:txBody>
          <a:bodyPr>
            <a:normAutofit fontScale="90000"/>
          </a:bodyPr>
          <a:lstStyle/>
          <a:p>
            <a:pPr algn="ctr"/>
            <a:r>
              <a:rPr lang="en-US" sz="3000" b="1" dirty="0" smtClean="0"/>
              <a:t>Title of presentation </a:t>
            </a:r>
            <a:br>
              <a:rPr lang="en-US" sz="3000" b="1" dirty="0" smtClean="0"/>
            </a:br>
            <a:r>
              <a:rPr lang="en-US" sz="1700" b="1" dirty="0" smtClean="0"/>
              <a:t>PLEASE NOTE: The presentation should comprise of max. 4 slides. This template only shows the recommendation for slides arrangement. The final design of the presentation (including colors</a:t>
            </a:r>
            <a:r>
              <a:rPr lang="pl-PL" sz="1700" b="1" dirty="0" smtClean="0"/>
              <a:t>, </a:t>
            </a:r>
            <a:r>
              <a:rPr lang="en-US" sz="1700" b="1" dirty="0" smtClean="0"/>
              <a:t>graphical elements</a:t>
            </a:r>
            <a:r>
              <a:rPr lang="pl-PL" sz="1700" b="1" dirty="0" smtClean="0"/>
              <a:t>, etc.</a:t>
            </a:r>
            <a:r>
              <a:rPr lang="en-US" sz="1700" b="1" dirty="0" smtClean="0"/>
              <a:t>) </a:t>
            </a:r>
            <a:r>
              <a:rPr lang="en-GB" sz="1700" b="1" dirty="0" smtClean="0"/>
              <a:t>is </a:t>
            </a:r>
            <a:r>
              <a:rPr lang="en-US" sz="1700" b="1" dirty="0" smtClean="0"/>
              <a:t>allowed to be according to author’s idea or other (institutional, project, etc.) requirements.</a:t>
            </a:r>
            <a:r>
              <a:rPr lang="pl-PL" sz="1700" b="1" dirty="0" smtClean="0"/>
              <a:t> </a:t>
            </a:r>
            <a:endParaRPr lang="en-US" sz="1700" b="1" dirty="0"/>
          </a:p>
        </p:txBody>
      </p:sp>
      <p:sp>
        <p:nvSpPr>
          <p:cNvPr id="5" name="pole tekstowe 4"/>
          <p:cNvSpPr txBox="1"/>
          <p:nvPr/>
        </p:nvSpPr>
        <p:spPr>
          <a:xfrm>
            <a:off x="162000" y="1326094"/>
            <a:ext cx="8820000" cy="1638910"/>
          </a:xfrm>
          <a:prstGeom prst="rect">
            <a:avLst/>
          </a:prstGeom>
          <a:noFill/>
        </p:spPr>
        <p:txBody>
          <a:bodyPr wrap="square" rtlCol="0">
            <a:spAutoFit/>
          </a:bodyPr>
          <a:lstStyle/>
          <a:p>
            <a:pPr>
              <a:spcBef>
                <a:spcPts val="600"/>
              </a:spcBef>
            </a:pPr>
            <a:r>
              <a:rPr lang="en-US" sz="2200" dirty="0" smtClean="0">
                <a:latin typeface="+mj-lt"/>
              </a:rPr>
              <a:t>1</a:t>
            </a:r>
            <a:r>
              <a:rPr lang="en-US" sz="2200" baseline="30000" dirty="0" smtClean="0">
                <a:latin typeface="+mj-lt"/>
              </a:rPr>
              <a:t>st</a:t>
            </a:r>
            <a:r>
              <a:rPr lang="en-US" sz="2200" dirty="0" smtClean="0">
                <a:latin typeface="+mj-lt"/>
              </a:rPr>
              <a:t> author name</a:t>
            </a:r>
            <a:r>
              <a:rPr lang="en-US" sz="2200" baseline="30000" dirty="0" smtClean="0">
                <a:latin typeface="+mj-lt"/>
              </a:rPr>
              <a:t>1</a:t>
            </a:r>
            <a:r>
              <a:rPr lang="en-US" sz="2200" dirty="0" smtClean="0">
                <a:latin typeface="+mj-lt"/>
              </a:rPr>
              <a:t>, </a:t>
            </a:r>
            <a:r>
              <a:rPr lang="en-US" sz="2200" u="sng" dirty="0" smtClean="0">
                <a:latin typeface="+mj-lt"/>
              </a:rPr>
              <a:t>2</a:t>
            </a:r>
            <a:r>
              <a:rPr lang="en-US" sz="2200" u="sng" baseline="30000" dirty="0" smtClean="0">
                <a:latin typeface="+mj-lt"/>
              </a:rPr>
              <a:t>nd</a:t>
            </a:r>
            <a:r>
              <a:rPr lang="en-US" sz="2200" u="sng" dirty="0" smtClean="0">
                <a:latin typeface="+mj-lt"/>
              </a:rPr>
              <a:t> author name (presenting author)</a:t>
            </a:r>
            <a:r>
              <a:rPr lang="en-US" sz="2200" baseline="30000" dirty="0" smtClean="0">
                <a:latin typeface="+mj-lt"/>
              </a:rPr>
              <a:t>1</a:t>
            </a:r>
            <a:r>
              <a:rPr lang="en-US" sz="2200" dirty="0" smtClean="0">
                <a:latin typeface="+mj-lt"/>
              </a:rPr>
              <a:t>, 3</a:t>
            </a:r>
            <a:r>
              <a:rPr lang="en-US" sz="2200" baseline="30000" dirty="0" smtClean="0">
                <a:latin typeface="+mj-lt"/>
              </a:rPr>
              <a:t>rd</a:t>
            </a:r>
            <a:r>
              <a:rPr lang="en-US" sz="2200" dirty="0" smtClean="0">
                <a:latin typeface="+mj-lt"/>
              </a:rPr>
              <a:t> author name</a:t>
            </a:r>
            <a:r>
              <a:rPr lang="en-US" sz="2200" baseline="30000" dirty="0" smtClean="0">
                <a:latin typeface="+mj-lt"/>
              </a:rPr>
              <a:t>2</a:t>
            </a:r>
            <a:r>
              <a:rPr lang="en-US" sz="2200" dirty="0" smtClean="0">
                <a:latin typeface="+mj-lt"/>
              </a:rPr>
              <a:t>, 4</a:t>
            </a:r>
            <a:r>
              <a:rPr lang="en-US" sz="2200" baseline="30000" dirty="0" smtClean="0">
                <a:latin typeface="+mj-lt"/>
              </a:rPr>
              <a:t>th</a:t>
            </a:r>
            <a:r>
              <a:rPr lang="en-US" sz="2200" dirty="0" smtClean="0">
                <a:latin typeface="+mj-lt"/>
              </a:rPr>
              <a:t> author name</a:t>
            </a:r>
            <a:r>
              <a:rPr lang="en-US" sz="2200" baseline="30000" dirty="0" smtClean="0">
                <a:latin typeface="+mj-lt"/>
              </a:rPr>
              <a:t>3</a:t>
            </a:r>
          </a:p>
          <a:p>
            <a:pPr>
              <a:spcBef>
                <a:spcPts val="300"/>
              </a:spcBef>
            </a:pPr>
            <a:r>
              <a:rPr lang="en-US" baseline="30000" dirty="0" smtClean="0">
                <a:latin typeface="+mj-lt"/>
              </a:rPr>
              <a:t>1</a:t>
            </a:r>
            <a:r>
              <a:rPr lang="en-US" dirty="0" smtClean="0">
                <a:latin typeface="+mj-lt"/>
              </a:rPr>
              <a:t> Affiliation 1 (shortest possible record),</a:t>
            </a:r>
          </a:p>
          <a:p>
            <a:r>
              <a:rPr lang="en-US" baseline="30000" dirty="0" smtClean="0">
                <a:latin typeface="+mj-lt"/>
              </a:rPr>
              <a:t>2</a:t>
            </a:r>
            <a:r>
              <a:rPr lang="en-US" dirty="0" smtClean="0">
                <a:latin typeface="+mj-lt"/>
              </a:rPr>
              <a:t> Affiliation 2 (shortest possible record), </a:t>
            </a:r>
          </a:p>
          <a:p>
            <a:r>
              <a:rPr lang="en-US" baseline="30000" dirty="0" smtClean="0">
                <a:latin typeface="+mj-lt"/>
              </a:rPr>
              <a:t>3 </a:t>
            </a:r>
            <a:r>
              <a:rPr lang="en-US" dirty="0" smtClean="0">
                <a:latin typeface="+mj-lt"/>
              </a:rPr>
              <a:t>Affiliation 3 (shortest possible record).</a:t>
            </a:r>
            <a:endParaRPr lang="en-US" dirty="0">
              <a:latin typeface="+mj-lt"/>
            </a:endParaRPr>
          </a:p>
        </p:txBody>
      </p:sp>
      <p:sp>
        <p:nvSpPr>
          <p:cNvPr id="7" name="pole tekstowe 6"/>
          <p:cNvSpPr txBox="1"/>
          <p:nvPr/>
        </p:nvSpPr>
        <p:spPr>
          <a:xfrm>
            <a:off x="162000" y="3186474"/>
            <a:ext cx="8820000" cy="3631763"/>
          </a:xfrm>
          <a:prstGeom prst="rect">
            <a:avLst/>
          </a:prstGeom>
          <a:noFill/>
        </p:spPr>
        <p:txBody>
          <a:bodyPr wrap="square" rtlCol="0">
            <a:spAutoFit/>
          </a:bodyPr>
          <a:lstStyle/>
          <a:p>
            <a:pPr algn="just"/>
            <a:r>
              <a:rPr lang="en-US" sz="2200" b="1" dirty="0" smtClean="0">
                <a:latin typeface="+mj-lt"/>
              </a:rPr>
              <a:t>The aim of the work. </a:t>
            </a:r>
            <a:r>
              <a:rPr lang="en-US" sz="2200" dirty="0" smtClean="0">
                <a:latin typeface="+mj-lt"/>
              </a:rPr>
              <a:t>The scientific/technological/environmental etc. problem definition</a:t>
            </a:r>
            <a:r>
              <a:rPr lang="pl-PL" sz="2200" dirty="0" smtClean="0">
                <a:latin typeface="+mj-lt"/>
              </a:rPr>
              <a:t>. </a:t>
            </a:r>
            <a:r>
              <a:rPr lang="en-US" sz="2200" dirty="0" smtClean="0">
                <a:latin typeface="+mj-lt"/>
              </a:rPr>
              <a:t>The shortest possible description to </a:t>
            </a:r>
            <a:r>
              <a:rPr lang="en-US" sz="2200" dirty="0">
                <a:latin typeface="+mj-lt"/>
              </a:rPr>
              <a:t>be </a:t>
            </a:r>
            <a:r>
              <a:rPr lang="en-US" sz="2200" dirty="0" smtClean="0">
                <a:latin typeface="+mj-lt"/>
              </a:rPr>
              <a:t>used</a:t>
            </a:r>
            <a:r>
              <a:rPr lang="pl-PL" sz="2200" dirty="0" smtClean="0">
                <a:latin typeface="+mj-lt"/>
              </a:rPr>
              <a:t> </a:t>
            </a:r>
            <a:r>
              <a:rPr lang="en-US" sz="2200" dirty="0" smtClean="0">
                <a:latin typeface="+mj-lt"/>
              </a:rPr>
              <a:t>(</a:t>
            </a:r>
            <a:r>
              <a:rPr lang="en-US" sz="2200" dirty="0">
                <a:latin typeface="+mj-lt"/>
              </a:rPr>
              <a:t>1-2 sentences</a:t>
            </a:r>
            <a:r>
              <a:rPr lang="en-US" sz="2200" dirty="0" smtClean="0">
                <a:latin typeface="+mj-lt"/>
              </a:rPr>
              <a:t>).</a:t>
            </a:r>
          </a:p>
          <a:p>
            <a:pPr algn="just">
              <a:spcBef>
                <a:spcPts val="1200"/>
              </a:spcBef>
            </a:pPr>
            <a:r>
              <a:rPr lang="en-US" sz="2200" b="1" dirty="0" smtClean="0">
                <a:latin typeface="+mj-lt"/>
              </a:rPr>
              <a:t>Materials and methods. </a:t>
            </a:r>
            <a:r>
              <a:rPr lang="en-US" sz="2200" dirty="0" smtClean="0">
                <a:latin typeface="+mj-lt"/>
              </a:rPr>
              <a:t>The shortest possible description of materials and methods involved in the research. The shortest possible description of materials and methods involved in the research. The shortest possible description of materials and methods involved in the research. The shortest possible description of materials and methods involved in the research. The shortest possible description of materials and methods involved in the research.</a:t>
            </a:r>
            <a:r>
              <a:rPr lang="pl-PL" sz="2200" dirty="0" smtClean="0">
                <a:latin typeface="+mj-lt"/>
              </a:rPr>
              <a:t> </a:t>
            </a:r>
            <a:r>
              <a:rPr lang="en-US" sz="2200" dirty="0">
                <a:latin typeface="+mj-lt"/>
              </a:rPr>
              <a:t>The shortest possible description of materials and methods involved in the research. </a:t>
            </a:r>
            <a:r>
              <a:rPr lang="en-US" sz="2200" dirty="0" smtClean="0">
                <a:latin typeface="+mj-lt"/>
              </a:rPr>
              <a:t> </a:t>
            </a:r>
            <a:endParaRPr lang="en-US" sz="2200" dirty="0">
              <a:latin typeface="+mj-lt"/>
            </a:endParaRPr>
          </a:p>
        </p:txBody>
      </p:sp>
      <p:cxnSp>
        <p:nvCxnSpPr>
          <p:cNvPr id="9" name="Łącznik prosty 8"/>
          <p:cNvCxnSpPr/>
          <p:nvPr/>
        </p:nvCxnSpPr>
        <p:spPr>
          <a:xfrm>
            <a:off x="972000" y="3089211"/>
            <a:ext cx="7200000" cy="0"/>
          </a:xfrm>
          <a:prstGeom prst="line">
            <a:avLst/>
          </a:prstGeom>
          <a:ln w="88900">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952267"/>
      </p:ext>
    </p:extLst>
  </p:cSld>
  <p:clrMapOvr>
    <a:masterClrMapping/>
  </p:clrMapOvr>
  <mc:AlternateContent xmlns:mc="http://schemas.openxmlformats.org/markup-compatibility/2006" xmlns:p14="http://schemas.microsoft.com/office/powerpoint/2010/main">
    <mc:Choice Requires="p14">
      <p:transition p14:dur="10" advTm="12000"/>
    </mc:Choice>
    <mc:Fallback xmlns="">
      <p:transition advTm="12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25488" y="150058"/>
            <a:ext cx="8820000" cy="1146468"/>
          </a:xfrm>
          <a:prstGeom prst="rect">
            <a:avLst/>
          </a:prstGeom>
          <a:noFill/>
        </p:spPr>
        <p:txBody>
          <a:bodyPr wrap="square" rtlCol="0">
            <a:spAutoFit/>
          </a:bodyPr>
          <a:lstStyle/>
          <a:p>
            <a:pPr algn="just"/>
            <a:r>
              <a:rPr lang="en-US" sz="2200" b="1" dirty="0" smtClean="0">
                <a:latin typeface="+mj-lt"/>
              </a:rPr>
              <a:t>Results and discussion</a:t>
            </a:r>
          </a:p>
          <a:p>
            <a:pPr algn="just">
              <a:spcBef>
                <a:spcPts val="300"/>
              </a:spcBef>
            </a:pPr>
            <a:r>
              <a:rPr lang="en-US" sz="2200" dirty="0" smtClean="0">
                <a:latin typeface="+mj-lt"/>
              </a:rPr>
              <a:t>The most important </a:t>
            </a:r>
            <a:r>
              <a:rPr lang="en-GB" sz="2200" dirty="0" smtClean="0">
                <a:latin typeface="+mj-lt"/>
              </a:rPr>
              <a:t>research </a:t>
            </a:r>
            <a:r>
              <a:rPr lang="en-US" sz="2200" dirty="0" smtClean="0">
                <a:latin typeface="+mj-lt"/>
              </a:rPr>
              <a:t>results in the form of graphs, tables, schemes, images, text, etc.</a:t>
            </a:r>
            <a:endParaRPr lang="en-US" sz="2200" dirty="0">
              <a:latin typeface="+mj-lt"/>
            </a:endParaRPr>
          </a:p>
        </p:txBody>
      </p:sp>
      <p:graphicFrame>
        <p:nvGraphicFramePr>
          <p:cNvPr id="5" name="Wykres 4"/>
          <p:cNvGraphicFramePr/>
          <p:nvPr>
            <p:extLst>
              <p:ext uri="{D42A27DB-BD31-4B8C-83A1-F6EECF244321}">
                <p14:modId xmlns:p14="http://schemas.microsoft.com/office/powerpoint/2010/main" val="3230141472"/>
              </p:ext>
            </p:extLst>
          </p:nvPr>
        </p:nvGraphicFramePr>
        <p:xfrm>
          <a:off x="94117" y="1367056"/>
          <a:ext cx="4428000" cy="302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p:cNvGraphicFramePr/>
          <p:nvPr>
            <p:extLst>
              <p:ext uri="{D42A27DB-BD31-4B8C-83A1-F6EECF244321}">
                <p14:modId xmlns:p14="http://schemas.microsoft.com/office/powerpoint/2010/main" val="2591968153"/>
              </p:ext>
            </p:extLst>
          </p:nvPr>
        </p:nvGraphicFramePr>
        <p:xfrm>
          <a:off x="94117" y="4623481"/>
          <a:ext cx="3701143" cy="2113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pole tekstowe 7"/>
          <p:cNvSpPr txBox="1"/>
          <p:nvPr/>
        </p:nvSpPr>
        <p:spPr>
          <a:xfrm>
            <a:off x="3575713" y="4552951"/>
            <a:ext cx="5451311" cy="2123658"/>
          </a:xfrm>
          <a:prstGeom prst="rect">
            <a:avLst/>
          </a:prstGeom>
          <a:noFill/>
        </p:spPr>
        <p:txBody>
          <a:bodyPr wrap="square" rtlCol="0">
            <a:spAutoFit/>
          </a:bodyPr>
          <a:lstStyle/>
          <a:p>
            <a:pPr algn="just">
              <a:spcBef>
                <a:spcPts val="600"/>
              </a:spcBef>
            </a:pPr>
            <a:r>
              <a:rPr lang="en-US" sz="2200" dirty="0" smtClean="0">
                <a:latin typeface="+mj-lt"/>
              </a:rPr>
              <a:t>Short discussion on presented results, short discussion on presented results, short discussion on presented results, short discussion on presented results, short discussion on presented results, short discussion on presented results.</a:t>
            </a:r>
            <a:endParaRPr lang="en-US" sz="2200" dirty="0">
              <a:latin typeface="+mj-lt"/>
            </a:endParaRPr>
          </a:p>
        </p:txBody>
      </p:sp>
      <p:graphicFrame>
        <p:nvGraphicFramePr>
          <p:cNvPr id="9" name="Wykres 8"/>
          <p:cNvGraphicFramePr/>
          <p:nvPr>
            <p:extLst>
              <p:ext uri="{D42A27DB-BD31-4B8C-83A1-F6EECF244321}">
                <p14:modId xmlns:p14="http://schemas.microsoft.com/office/powerpoint/2010/main" val="1044913719"/>
              </p:ext>
            </p:extLst>
          </p:nvPr>
        </p:nvGraphicFramePr>
        <p:xfrm>
          <a:off x="4462897" y="1367056"/>
          <a:ext cx="4428000" cy="3060000"/>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565380634"/>
      </p:ext>
    </p:extLst>
  </p:cSld>
  <p:clrMapOvr>
    <a:masterClrMapping/>
  </p:clrMapOvr>
  <mc:AlternateContent xmlns:mc="http://schemas.openxmlformats.org/markup-compatibility/2006" xmlns:p14="http://schemas.microsoft.com/office/powerpoint/2010/main">
    <mc:Choice Requires="p14">
      <p:transition p14:dur="10" advTm="18000"/>
    </mc:Choice>
    <mc:Fallback xmlns="">
      <p:transition advTm="18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Wykres 5"/>
          <p:cNvGraphicFramePr/>
          <p:nvPr>
            <p:extLst>
              <p:ext uri="{D42A27DB-BD31-4B8C-83A1-F6EECF244321}">
                <p14:modId xmlns:p14="http://schemas.microsoft.com/office/powerpoint/2010/main" val="3193667560"/>
              </p:ext>
            </p:extLst>
          </p:nvPr>
        </p:nvGraphicFramePr>
        <p:xfrm>
          <a:off x="1730830" y="4188287"/>
          <a:ext cx="6084000" cy="259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pole tekstowe 7"/>
          <p:cNvSpPr txBox="1"/>
          <p:nvPr/>
        </p:nvSpPr>
        <p:spPr>
          <a:xfrm>
            <a:off x="5307216" y="1255582"/>
            <a:ext cx="3733808" cy="3031599"/>
          </a:xfrm>
          <a:prstGeom prst="rect">
            <a:avLst/>
          </a:prstGeom>
          <a:noFill/>
        </p:spPr>
        <p:txBody>
          <a:bodyPr wrap="square" rtlCol="0">
            <a:spAutoFit/>
          </a:bodyPr>
          <a:lstStyle/>
          <a:p>
            <a:pPr marL="273050" indent="-273050" algn="just">
              <a:spcBef>
                <a:spcPts val="300"/>
              </a:spcBef>
              <a:buFont typeface="Wingdings" panose="05000000000000000000" pitchFamily="2" charset="2"/>
              <a:buChar char="§"/>
            </a:pPr>
            <a:r>
              <a:rPr lang="en-US" sz="2200" dirty="0">
                <a:latin typeface="+mj-lt"/>
              </a:rPr>
              <a:t>Short discussion on presented </a:t>
            </a:r>
            <a:r>
              <a:rPr lang="en-US" sz="2200" dirty="0" smtClean="0">
                <a:latin typeface="+mj-lt"/>
              </a:rPr>
              <a:t>results</a:t>
            </a:r>
            <a:r>
              <a:rPr lang="pl-PL" sz="2200" dirty="0" smtClean="0">
                <a:latin typeface="+mj-lt"/>
              </a:rPr>
              <a:t>;</a:t>
            </a:r>
          </a:p>
          <a:p>
            <a:pPr marL="273050" indent="-273050" algn="just">
              <a:spcBef>
                <a:spcPts val="300"/>
              </a:spcBef>
              <a:buFont typeface="Wingdings" panose="05000000000000000000" pitchFamily="2" charset="2"/>
              <a:buChar char="§"/>
            </a:pPr>
            <a:r>
              <a:rPr lang="en-US" sz="2200" dirty="0">
                <a:latin typeface="+mj-lt"/>
              </a:rPr>
              <a:t>Short discussion on presented </a:t>
            </a:r>
            <a:r>
              <a:rPr lang="en-US" sz="2200" dirty="0" smtClean="0">
                <a:latin typeface="+mj-lt"/>
              </a:rPr>
              <a:t>results</a:t>
            </a:r>
            <a:r>
              <a:rPr lang="pl-PL" sz="2200" dirty="0" smtClean="0">
                <a:latin typeface="+mj-lt"/>
              </a:rPr>
              <a:t>;</a:t>
            </a:r>
          </a:p>
          <a:p>
            <a:pPr marL="273050" indent="-273050" algn="just">
              <a:spcBef>
                <a:spcPts val="300"/>
              </a:spcBef>
              <a:buFont typeface="Wingdings" panose="05000000000000000000" pitchFamily="2" charset="2"/>
              <a:buChar char="§"/>
            </a:pPr>
            <a:r>
              <a:rPr lang="en-US" sz="2200" dirty="0">
                <a:latin typeface="+mj-lt"/>
              </a:rPr>
              <a:t>Short discussion on presented </a:t>
            </a:r>
            <a:r>
              <a:rPr lang="en-US" sz="2200" dirty="0" smtClean="0">
                <a:latin typeface="+mj-lt"/>
              </a:rPr>
              <a:t>results</a:t>
            </a:r>
            <a:r>
              <a:rPr lang="pl-PL" sz="2200" dirty="0" smtClean="0">
                <a:latin typeface="+mj-lt"/>
              </a:rPr>
              <a:t>;</a:t>
            </a:r>
          </a:p>
          <a:p>
            <a:pPr marL="273050" indent="-273050" algn="just">
              <a:spcBef>
                <a:spcPts val="300"/>
              </a:spcBef>
              <a:buFont typeface="Wingdings" panose="05000000000000000000" pitchFamily="2" charset="2"/>
              <a:buChar char="§"/>
            </a:pPr>
            <a:r>
              <a:rPr lang="en-US" sz="2200" dirty="0">
                <a:latin typeface="+mj-lt"/>
              </a:rPr>
              <a:t>Short discussion on presented results</a:t>
            </a:r>
            <a:r>
              <a:rPr lang="en-US" sz="2200" dirty="0" smtClean="0">
                <a:latin typeface="+mj-lt"/>
              </a:rPr>
              <a:t>.</a:t>
            </a:r>
            <a:endParaRPr lang="en-US" sz="2200" dirty="0">
              <a:latin typeface="+mj-lt"/>
            </a:endParaRPr>
          </a:p>
        </p:txBody>
      </p:sp>
      <p:graphicFrame>
        <p:nvGraphicFramePr>
          <p:cNvPr id="3" name="Tabela 2"/>
          <p:cNvGraphicFramePr>
            <a:graphicFrameLocks noGrp="1"/>
          </p:cNvGraphicFramePr>
          <p:nvPr>
            <p:extLst>
              <p:ext uri="{D42A27DB-BD31-4B8C-83A1-F6EECF244321}">
                <p14:modId xmlns:p14="http://schemas.microsoft.com/office/powerpoint/2010/main" val="1403747596"/>
              </p:ext>
            </p:extLst>
          </p:nvPr>
        </p:nvGraphicFramePr>
        <p:xfrm>
          <a:off x="191071" y="1396903"/>
          <a:ext cx="5116145" cy="2593102"/>
        </p:xfrm>
        <a:graphic>
          <a:graphicData uri="http://schemas.openxmlformats.org/drawingml/2006/table">
            <a:tbl>
              <a:tblPr firstRow="1" bandRow="1">
                <a:tableStyleId>{5C22544A-7EE6-4342-B048-85BDC9FD1C3A}</a:tableStyleId>
              </a:tblPr>
              <a:tblGrid>
                <a:gridCol w="1023229">
                  <a:extLst>
                    <a:ext uri="{9D8B030D-6E8A-4147-A177-3AD203B41FA5}">
                      <a16:colId xmlns:a16="http://schemas.microsoft.com/office/drawing/2014/main" val="20000"/>
                    </a:ext>
                  </a:extLst>
                </a:gridCol>
                <a:gridCol w="1023229">
                  <a:extLst>
                    <a:ext uri="{9D8B030D-6E8A-4147-A177-3AD203B41FA5}">
                      <a16:colId xmlns:a16="http://schemas.microsoft.com/office/drawing/2014/main" val="20001"/>
                    </a:ext>
                  </a:extLst>
                </a:gridCol>
                <a:gridCol w="1023229">
                  <a:extLst>
                    <a:ext uri="{9D8B030D-6E8A-4147-A177-3AD203B41FA5}">
                      <a16:colId xmlns:a16="http://schemas.microsoft.com/office/drawing/2014/main" val="20002"/>
                    </a:ext>
                  </a:extLst>
                </a:gridCol>
                <a:gridCol w="1023229">
                  <a:extLst>
                    <a:ext uri="{9D8B030D-6E8A-4147-A177-3AD203B41FA5}">
                      <a16:colId xmlns:a16="http://schemas.microsoft.com/office/drawing/2014/main" val="20003"/>
                    </a:ext>
                  </a:extLst>
                </a:gridCol>
                <a:gridCol w="1023229">
                  <a:extLst>
                    <a:ext uri="{9D8B030D-6E8A-4147-A177-3AD203B41FA5}">
                      <a16:colId xmlns:a16="http://schemas.microsoft.com/office/drawing/2014/main" val="20004"/>
                    </a:ext>
                  </a:extLst>
                </a:gridCol>
              </a:tblGrid>
              <a:tr h="535702">
                <a:tc>
                  <a:txBody>
                    <a:bodyPr/>
                    <a:lstStyle/>
                    <a:p>
                      <a:r>
                        <a:rPr lang="pl-PL" sz="2100" dirty="0" smtClean="0">
                          <a:latin typeface="+mj-lt"/>
                        </a:rPr>
                        <a:t>data</a:t>
                      </a:r>
                      <a:endParaRPr lang="en-GB" sz="21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extLst>
                  <a:ext uri="{0D108BD9-81ED-4DB2-BD59-A6C34878D82A}">
                    <a16:rowId xmlns:a16="http://schemas.microsoft.com/office/drawing/2014/main" val="10000"/>
                  </a:ext>
                </a:extLst>
              </a:tr>
              <a:tr h="408842">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extLst>
                  <a:ext uri="{0D108BD9-81ED-4DB2-BD59-A6C34878D82A}">
                    <a16:rowId xmlns:a16="http://schemas.microsoft.com/office/drawing/2014/main" val="10001"/>
                  </a:ext>
                </a:extLst>
              </a:tr>
              <a:tr h="4088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extLst>
                  <a:ext uri="{0D108BD9-81ED-4DB2-BD59-A6C34878D82A}">
                    <a16:rowId xmlns:a16="http://schemas.microsoft.com/office/drawing/2014/main" val="10002"/>
                  </a:ext>
                </a:extLst>
              </a:tr>
              <a:tr h="408842">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extLst>
                  <a:ext uri="{0D108BD9-81ED-4DB2-BD59-A6C34878D82A}">
                    <a16:rowId xmlns:a16="http://schemas.microsoft.com/office/drawing/2014/main" val="10003"/>
                  </a:ext>
                </a:extLst>
              </a:tr>
              <a:tr h="4088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100" dirty="0" smtClean="0">
                          <a:latin typeface="+mj-lt"/>
                        </a:rPr>
                        <a:t>data</a:t>
                      </a:r>
                      <a:endParaRPr lang="en-GB" sz="2100" dirty="0" smtClean="0">
                        <a:latin typeface="+mj-lt"/>
                      </a:endParaRPr>
                    </a:p>
                  </a:txBody>
                  <a:tcPr/>
                </a:tc>
                <a:extLst>
                  <a:ext uri="{0D108BD9-81ED-4DB2-BD59-A6C34878D82A}">
                    <a16:rowId xmlns:a16="http://schemas.microsoft.com/office/drawing/2014/main" val="10004"/>
                  </a:ext>
                </a:extLst>
              </a:tr>
              <a:tr h="408842">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tc>
                  <a:txBody>
                    <a:bodyPr/>
                    <a:lstStyle/>
                    <a:p>
                      <a:r>
                        <a:rPr lang="pl-PL" sz="2100" dirty="0" smtClean="0">
                          <a:latin typeface="+mj-lt"/>
                        </a:rPr>
                        <a:t>data</a:t>
                      </a:r>
                      <a:endParaRPr lang="en-GB" sz="2100" dirty="0">
                        <a:latin typeface="+mj-lt"/>
                      </a:endParaRPr>
                    </a:p>
                  </a:txBody>
                  <a:tcPr/>
                </a:tc>
                <a:extLst>
                  <a:ext uri="{0D108BD9-81ED-4DB2-BD59-A6C34878D82A}">
                    <a16:rowId xmlns:a16="http://schemas.microsoft.com/office/drawing/2014/main" val="10005"/>
                  </a:ext>
                </a:extLst>
              </a:tr>
            </a:tbl>
          </a:graphicData>
        </a:graphic>
      </p:graphicFrame>
      <p:sp>
        <p:nvSpPr>
          <p:cNvPr id="7" name="pole tekstowe 6"/>
          <p:cNvSpPr txBox="1"/>
          <p:nvPr/>
        </p:nvSpPr>
        <p:spPr>
          <a:xfrm>
            <a:off x="162000" y="150058"/>
            <a:ext cx="8820000" cy="1146468"/>
          </a:xfrm>
          <a:prstGeom prst="rect">
            <a:avLst/>
          </a:prstGeom>
          <a:noFill/>
        </p:spPr>
        <p:txBody>
          <a:bodyPr wrap="square" rtlCol="0">
            <a:spAutoFit/>
          </a:bodyPr>
          <a:lstStyle/>
          <a:p>
            <a:pPr algn="just"/>
            <a:r>
              <a:rPr lang="en-GB" sz="2200" b="1" dirty="0" smtClean="0">
                <a:latin typeface="+mj-lt"/>
              </a:rPr>
              <a:t>Results and discussion</a:t>
            </a:r>
          </a:p>
          <a:p>
            <a:pPr algn="just">
              <a:spcBef>
                <a:spcPts val="300"/>
              </a:spcBef>
            </a:pPr>
            <a:r>
              <a:rPr lang="en-GB" sz="2200" dirty="0" smtClean="0">
                <a:latin typeface="+mj-lt"/>
              </a:rPr>
              <a:t>The most important research results in the form of graphs, tables, schemes, images, text, etc.</a:t>
            </a:r>
            <a:endParaRPr lang="en-GB" sz="2200" dirty="0">
              <a:latin typeface="+mj-lt"/>
            </a:endParaRPr>
          </a:p>
        </p:txBody>
      </p:sp>
    </p:spTree>
    <p:extLst>
      <p:ext uri="{BB962C8B-B14F-4D97-AF65-F5344CB8AC3E}">
        <p14:creationId xmlns:p14="http://schemas.microsoft.com/office/powerpoint/2010/main" val="2332250447"/>
      </p:ext>
    </p:extLst>
  </p:cSld>
  <p:clrMapOvr>
    <a:masterClrMapping/>
  </p:clrMapOvr>
  <mc:AlternateContent xmlns:mc="http://schemas.openxmlformats.org/markup-compatibility/2006" xmlns:p14="http://schemas.microsoft.com/office/powerpoint/2010/main">
    <mc:Choice Requires="p14">
      <p:transition p14:dur="10" advTm="18000"/>
    </mc:Choice>
    <mc:Fallback xmlns="">
      <p:transition advTm="18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62000" y="133065"/>
            <a:ext cx="8820000" cy="4878259"/>
          </a:xfrm>
          <a:prstGeom prst="rect">
            <a:avLst/>
          </a:prstGeom>
          <a:noFill/>
        </p:spPr>
        <p:txBody>
          <a:bodyPr wrap="square" rtlCol="0">
            <a:spAutoFit/>
          </a:bodyPr>
          <a:lstStyle/>
          <a:p>
            <a:pPr algn="just"/>
            <a:r>
              <a:rPr lang="en-US" sz="2200" b="1" dirty="0" smtClean="0">
                <a:latin typeface="+mj-lt"/>
              </a:rPr>
              <a:t>Conclusions</a:t>
            </a:r>
          </a:p>
          <a:p>
            <a:pPr marL="342900" indent="-342900" algn="just">
              <a:spcBef>
                <a:spcPts val="600"/>
              </a:spcBef>
              <a:buFont typeface="Wingdings" panose="05000000000000000000" pitchFamily="2" charset="2"/>
              <a:buChar char="§"/>
            </a:pPr>
            <a:r>
              <a:rPr lang="en-US" sz="2200" dirty="0" smtClean="0">
                <a:latin typeface="+mj-lt"/>
              </a:rPr>
              <a:t>The most important conclusions gained from the discussed research</a:t>
            </a:r>
            <a:r>
              <a:rPr lang="pl-PL" sz="2200" dirty="0" smtClean="0">
                <a:latin typeface="+mj-lt"/>
              </a:rPr>
              <a:t>. </a:t>
            </a:r>
            <a:r>
              <a:rPr lang="en-US" sz="2200" dirty="0" smtClean="0">
                <a:latin typeface="+mj-lt"/>
              </a:rPr>
              <a:t>The most important conclusions gained from the discussed research</a:t>
            </a:r>
            <a:r>
              <a:rPr lang="pl-PL" sz="2200" dirty="0" smtClean="0">
                <a:latin typeface="+mj-lt"/>
              </a:rPr>
              <a:t>. </a:t>
            </a:r>
            <a:r>
              <a:rPr lang="en-US" sz="2200" dirty="0" smtClean="0">
                <a:latin typeface="+mj-lt"/>
              </a:rPr>
              <a:t>The most important conclusions gained from the discussed research</a:t>
            </a:r>
            <a:r>
              <a:rPr lang="pl-PL" sz="2200" dirty="0" smtClean="0">
                <a:latin typeface="+mj-lt"/>
              </a:rPr>
              <a:t>.</a:t>
            </a:r>
            <a:endParaRPr lang="en-US" sz="2200" dirty="0" smtClean="0">
              <a:latin typeface="+mj-lt"/>
            </a:endParaRPr>
          </a:p>
          <a:p>
            <a:pPr marL="342900" indent="-342900" algn="just">
              <a:spcBef>
                <a:spcPts val="600"/>
              </a:spcBef>
              <a:buFont typeface="Wingdings" panose="05000000000000000000" pitchFamily="2" charset="2"/>
              <a:buChar char="§"/>
            </a:pPr>
            <a:r>
              <a:rPr lang="en-US" sz="2200" dirty="0" smtClean="0">
                <a:latin typeface="+mj-lt"/>
              </a:rPr>
              <a:t>The most important conclusions gained from the discussed research</a:t>
            </a:r>
            <a:r>
              <a:rPr lang="pl-PL" sz="2200" dirty="0" smtClean="0">
                <a:latin typeface="+mj-lt"/>
              </a:rPr>
              <a:t>. </a:t>
            </a:r>
            <a:r>
              <a:rPr lang="en-US" sz="2200" dirty="0" smtClean="0">
                <a:latin typeface="+mj-lt"/>
              </a:rPr>
              <a:t>The most important conclusions gained from the discussed research</a:t>
            </a:r>
            <a:r>
              <a:rPr lang="pl-PL" sz="2200" dirty="0" smtClean="0">
                <a:latin typeface="+mj-lt"/>
              </a:rPr>
              <a:t>.</a:t>
            </a:r>
            <a:endParaRPr lang="en-US" sz="2200" dirty="0" smtClean="0">
              <a:latin typeface="+mj-lt"/>
            </a:endParaRPr>
          </a:p>
          <a:p>
            <a:pPr marL="342900" indent="-342900" algn="just">
              <a:spcBef>
                <a:spcPts val="600"/>
              </a:spcBef>
              <a:buFont typeface="Wingdings" panose="05000000000000000000" pitchFamily="2" charset="2"/>
              <a:buChar char="§"/>
            </a:pPr>
            <a:r>
              <a:rPr lang="en-US" sz="2200" dirty="0" smtClean="0">
                <a:latin typeface="+mj-lt"/>
              </a:rPr>
              <a:t>The most important conclusions gained from the discussed research</a:t>
            </a:r>
            <a:r>
              <a:rPr lang="pl-PL" sz="2200" dirty="0" smtClean="0">
                <a:latin typeface="+mj-lt"/>
              </a:rPr>
              <a:t>.</a:t>
            </a:r>
            <a:endParaRPr lang="en-US" sz="2200" dirty="0" smtClean="0">
              <a:latin typeface="+mj-lt"/>
            </a:endParaRPr>
          </a:p>
          <a:p>
            <a:pPr marL="342900" indent="-342900" algn="just">
              <a:spcBef>
                <a:spcPts val="600"/>
              </a:spcBef>
              <a:buFont typeface="Wingdings" panose="05000000000000000000" pitchFamily="2" charset="2"/>
              <a:buChar char="§"/>
            </a:pPr>
            <a:r>
              <a:rPr lang="en-US" sz="2200" dirty="0" smtClean="0">
                <a:latin typeface="+mj-lt"/>
              </a:rPr>
              <a:t>The most important conclusions gained from the discussed research</a:t>
            </a:r>
            <a:r>
              <a:rPr lang="pl-PL" sz="2200" dirty="0" smtClean="0">
                <a:latin typeface="+mj-lt"/>
              </a:rPr>
              <a:t>. </a:t>
            </a:r>
            <a:r>
              <a:rPr lang="en-US" sz="2200" dirty="0" smtClean="0">
                <a:latin typeface="+mj-lt"/>
              </a:rPr>
              <a:t>The most important conclusions gained from the discussed research</a:t>
            </a:r>
            <a:r>
              <a:rPr lang="pl-PL" sz="2200" dirty="0" smtClean="0">
                <a:latin typeface="+mj-lt"/>
              </a:rPr>
              <a:t>. </a:t>
            </a:r>
            <a:r>
              <a:rPr lang="en-US" sz="2200" dirty="0" smtClean="0">
                <a:latin typeface="+mj-lt"/>
              </a:rPr>
              <a:t>The most important conclusions gained from the discussed research</a:t>
            </a:r>
            <a:r>
              <a:rPr lang="pl-PL" sz="2200" dirty="0" smtClean="0">
                <a:latin typeface="+mj-lt"/>
              </a:rPr>
              <a:t>. </a:t>
            </a:r>
            <a:r>
              <a:rPr lang="en-US" sz="2200" dirty="0" smtClean="0">
                <a:latin typeface="+mj-lt"/>
              </a:rPr>
              <a:t>The most important conclusions gained from the discussed research</a:t>
            </a:r>
            <a:r>
              <a:rPr lang="pl-PL" sz="2200" dirty="0" smtClean="0">
                <a:latin typeface="+mj-lt"/>
              </a:rPr>
              <a:t>.</a:t>
            </a:r>
            <a:endParaRPr lang="en-US" sz="2200" dirty="0" smtClean="0">
              <a:latin typeface="+mj-lt"/>
            </a:endParaRPr>
          </a:p>
          <a:p>
            <a:pPr marL="342900" indent="-342900" algn="just">
              <a:spcBef>
                <a:spcPts val="600"/>
              </a:spcBef>
              <a:buFont typeface="Wingdings" panose="05000000000000000000" pitchFamily="2" charset="2"/>
              <a:buChar char="§"/>
            </a:pPr>
            <a:r>
              <a:rPr lang="en-US" sz="2200" dirty="0" smtClean="0">
                <a:latin typeface="+mj-lt"/>
              </a:rPr>
              <a:t>The most important conclusions gained from the discussed research.</a:t>
            </a:r>
            <a:r>
              <a:rPr lang="pl-PL" sz="2200" dirty="0" smtClean="0">
                <a:latin typeface="+mj-lt"/>
              </a:rPr>
              <a:t> </a:t>
            </a:r>
            <a:r>
              <a:rPr lang="en-US" sz="2200" dirty="0">
                <a:latin typeface="+mj-lt"/>
              </a:rPr>
              <a:t>The most important conclusions gained from the discussed research.</a:t>
            </a:r>
            <a:endParaRPr lang="en-US" sz="2200" dirty="0" smtClean="0">
              <a:latin typeface="+mj-lt"/>
            </a:endParaRPr>
          </a:p>
        </p:txBody>
      </p:sp>
      <p:cxnSp>
        <p:nvCxnSpPr>
          <p:cNvPr id="3" name="Łącznik prosty 2"/>
          <p:cNvCxnSpPr/>
          <p:nvPr/>
        </p:nvCxnSpPr>
        <p:spPr>
          <a:xfrm>
            <a:off x="1026590" y="5248457"/>
            <a:ext cx="7200000" cy="0"/>
          </a:xfrm>
          <a:prstGeom prst="line">
            <a:avLst/>
          </a:prstGeom>
          <a:ln w="88900">
            <a:gradFill>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olid"/>
          </a:ln>
        </p:spPr>
        <p:style>
          <a:lnRef idx="1">
            <a:schemeClr val="accent1"/>
          </a:lnRef>
          <a:fillRef idx="0">
            <a:schemeClr val="accent1"/>
          </a:fillRef>
          <a:effectRef idx="0">
            <a:schemeClr val="accent1"/>
          </a:effectRef>
          <a:fontRef idx="minor">
            <a:schemeClr val="tx1"/>
          </a:fontRef>
        </p:style>
      </p:cxnSp>
      <p:sp>
        <p:nvSpPr>
          <p:cNvPr id="4" name="pole tekstowe 3"/>
          <p:cNvSpPr txBox="1"/>
          <p:nvPr/>
        </p:nvSpPr>
        <p:spPr>
          <a:xfrm>
            <a:off x="162000" y="5437911"/>
            <a:ext cx="8820000" cy="1338828"/>
          </a:xfrm>
          <a:prstGeom prst="rect">
            <a:avLst/>
          </a:prstGeom>
          <a:noFill/>
        </p:spPr>
        <p:txBody>
          <a:bodyPr wrap="square" rtlCol="0">
            <a:spAutoFit/>
          </a:bodyPr>
          <a:lstStyle/>
          <a:p>
            <a:pPr algn="just"/>
            <a:r>
              <a:rPr lang="en-US" sz="1900" b="1" dirty="0" smtClean="0">
                <a:latin typeface="+mj-lt"/>
              </a:rPr>
              <a:t>Acknowledgements</a:t>
            </a:r>
          </a:p>
          <a:p>
            <a:pPr algn="just">
              <a:spcBef>
                <a:spcPts val="600"/>
              </a:spcBef>
            </a:pPr>
            <a:r>
              <a:rPr lang="en-US" sz="1900" dirty="0" smtClean="0">
                <a:latin typeface="+mj-lt"/>
              </a:rPr>
              <a:t>Eventual acknowledgements, financing sources notification, etc., eventual acknowledgements, financing sources notification, etc., eventual acknowledgements, financing sources notification, etc.</a:t>
            </a:r>
            <a:endParaRPr lang="en-US" sz="1900" dirty="0">
              <a:latin typeface="+mj-lt"/>
            </a:endParaRPr>
          </a:p>
        </p:txBody>
      </p:sp>
    </p:spTree>
    <p:extLst>
      <p:ext uri="{BB962C8B-B14F-4D97-AF65-F5344CB8AC3E}">
        <p14:creationId xmlns:p14="http://schemas.microsoft.com/office/powerpoint/2010/main" val="1746612327"/>
      </p:ext>
    </p:extLst>
  </p:cSld>
  <p:clrMapOvr>
    <a:masterClrMapping/>
  </p:clrMapOvr>
  <mc:AlternateContent xmlns:mc="http://schemas.openxmlformats.org/markup-compatibility/2006" xmlns:p14="http://schemas.microsoft.com/office/powerpoint/2010/main">
    <mc:Choice Requires="p14">
      <p:transition p14:dur="10" advTm="12000"/>
    </mc:Choice>
    <mc:Fallback xmlns="">
      <p:transition advTm="12000"/>
    </mc:Fallback>
  </mc:AlternateContent>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TotalTime>
  <Words>511</Words>
  <Application>Microsoft Office PowerPoint</Application>
  <PresentationFormat>Pokaz na ekranie (4:3)</PresentationFormat>
  <Paragraphs>62</Paragraphs>
  <Slides>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vt:i4>
      </vt:variant>
    </vt:vector>
  </HeadingPairs>
  <TitlesOfParts>
    <vt:vector size="9" baseType="lpstr">
      <vt:lpstr>Arial</vt:lpstr>
      <vt:lpstr>Calibri</vt:lpstr>
      <vt:lpstr>Calibri Light</vt:lpstr>
      <vt:lpstr>Wingdings</vt:lpstr>
      <vt:lpstr>Motyw pakietu Office</vt:lpstr>
      <vt:lpstr>Title of presentation  PLEASE NOTE: The presentation should comprise of max. 4 slides. This template only shows the recommendation for slides arrangement. The final design of the presentation (including colors, graphical elements, etc.) is allowed to be according to author’s idea or other (institutional, project, etc.) requirements. </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Tytuł prezentacji, tytuł prezentacji, tytuł prezentacji, tytuł prezentacji tytuł prezentacji, tytuł prezentacji tytuł prezentacji, tytuł prezentacji, tytuł prezentacji</dc:title>
  <dc:creator>Irena</dc:creator>
  <cp:lastModifiedBy>Irena Korus</cp:lastModifiedBy>
  <cp:revision>36</cp:revision>
  <cp:lastPrinted>2021-03-11T12:23:13Z</cp:lastPrinted>
  <dcterms:created xsi:type="dcterms:W3CDTF">2021-02-12T11:02:24Z</dcterms:created>
  <dcterms:modified xsi:type="dcterms:W3CDTF">2021-03-11T18:52:25Z</dcterms:modified>
</cp:coreProperties>
</file>